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8" r:id="rId2"/>
    <p:sldId id="367" r:id="rId3"/>
    <p:sldId id="391" r:id="rId4"/>
    <p:sldId id="392" r:id="rId5"/>
    <p:sldId id="487" r:id="rId6"/>
    <p:sldId id="490" r:id="rId7"/>
    <p:sldId id="511" r:id="rId8"/>
    <p:sldId id="512" r:id="rId9"/>
    <p:sldId id="492" r:id="rId10"/>
    <p:sldId id="513" r:id="rId11"/>
    <p:sldId id="514" r:id="rId12"/>
    <p:sldId id="515" r:id="rId13"/>
    <p:sldId id="495" r:id="rId14"/>
    <p:sldId id="516" r:id="rId15"/>
    <p:sldId id="520" r:id="rId16"/>
    <p:sldId id="521" r:id="rId17"/>
    <p:sldId id="522" r:id="rId18"/>
    <p:sldId id="360" r:id="rId19"/>
    <p:sldId id="518" r:id="rId20"/>
    <p:sldId id="519" r:id="rId21"/>
    <p:sldId id="506" r:id="rId22"/>
    <p:sldId id="317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79E"/>
    <a:srgbClr val="FF9999"/>
    <a:srgbClr val="FFFFCC"/>
    <a:srgbClr val="00CCFF"/>
    <a:srgbClr val="33CCFF"/>
    <a:srgbClr val="66CCFF"/>
    <a:srgbClr val="CC0000"/>
    <a:srgbClr val="FFCCCC"/>
    <a:srgbClr val="FFCC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0" autoAdjust="0"/>
    <p:restoredTop sz="94660"/>
  </p:normalViewPr>
  <p:slideViewPr>
    <p:cSldViewPr snapToGrid="0">
      <p:cViewPr>
        <p:scale>
          <a:sx n="66" d="100"/>
          <a:sy n="66" d="100"/>
        </p:scale>
        <p:origin x="6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22AC6-73B7-4EB0-847E-F7C5A7D1725E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1F4DA-5627-4B41-8C57-5AF77D9EDB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686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C7ECA0-8FF1-4C9C-9D5C-8322B0516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2B1846-4D55-4238-A58D-F943D1735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45EEF9-6FDC-4EAA-8669-525759F35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42F525-CDED-45C6-A065-786D3D1F7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2C97BA-C456-4A1A-98CD-D2D3AB17C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64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5218EA-8BA5-4EBF-8930-6BBFE9858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EAFA85F-D9CF-4FFF-98BA-5AE5EC5E1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9EBDC9-7E59-44DA-9166-BD12FC0B8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ECC181-0B3E-48AB-A759-4020A9A9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78EF42-57CC-4D73-91EC-0460AFCE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79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FD7FC22-569F-427B-BB5B-15199DEE8F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6653FF-C5BF-4444-99D2-6DBA4A55D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6C1CFA-9B62-43AD-95D2-036A5D201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46A19A-ACDA-4C18-B491-791A6C219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949BA3-93FC-467E-B3E4-97E7BDF1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90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E2FE9A-7CD6-45CD-B61C-05F5EB3D5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7C89E2-8276-4E39-B50D-1ED93B98F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622EF7-EEC1-45FE-B77F-8ACC73D42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FFFDDB-0B92-44B3-A0FB-CD1E9B257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35B44C-787C-4017-A5CE-D822B6BB9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EB52A-C430-42B9-9473-A4C93253E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E575AD-9E46-428C-8543-C226B3000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238302-D8DA-4E4D-8B38-8A838DFF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09EE05-5E5A-42F4-A946-9AA273AA0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07D7D0-ED49-42B2-8B5A-B0B3CE0F7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72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F35208-C743-4038-A671-0321D8BD8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75169B-5D17-4B1E-A1EE-34F380BEF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EF5BBD-63CE-4B93-B431-08F377E99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D8EC65-D8A0-4333-BA48-89AD595DE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3A7C7B-B4EE-4C32-83A9-597828F88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BD0D46-249D-4D96-AB81-4860A265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97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8D4E9-2BDD-4862-B7B3-6FF3ECE19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CA2B8D-70E6-4DA7-9F3D-E5860926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6B2336-007E-433C-9A82-80BC34B75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82234C-5E2D-42C0-9D25-545AC105A5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43106D-5260-40B2-93E3-97C040152B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F85B576-8FB4-4FB8-8DE8-0AFEA72C7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727A09D-767A-458A-8554-256A7C397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DA04DCA-F16C-4083-83F7-A6F555E63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77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9764A2-B9E8-468B-8D5D-AA61F732B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E1D414-BD26-49DB-A7C1-F3FA3C4E1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C057F2-7971-4F22-8055-6E273FC85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FD37B5-13C9-4569-AE21-3D139AFE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35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71CE600-C83C-4F58-B9BC-5F856E60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0750BB8-C909-4C9D-9F8E-0EB78F15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C49B51-CB38-4D70-8390-411DD0AD0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27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BE5393-CEC5-40CB-822C-674A6460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621011-414B-4D9A-A59C-8AC2CB098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32A5CC-BD2D-4291-A11F-07F744E7E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E567CB-A779-46C5-B651-A698C9FCC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928D67-975A-4BA6-9805-3D72EAA6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5D14C6-B641-43E4-9284-0EE580D05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48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DFFE86-7F97-42A9-8993-EA5BA29F9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3D781BE-5553-4EB6-A57B-D3B94152D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7F447D-BA74-4558-8228-1098B9ED6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2D2532-3FCA-411A-92E3-9B969A03C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FDDE16-9050-4670-9489-FF31BD805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7A5C5D-36F0-4C61-B85C-8386E53F4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99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AB3E89-3D78-4319-9275-8C6580371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3FBA76-391B-4BDF-899E-8EF46098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0F19E-1FA4-404F-835B-3A04D23497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50111-CF7C-4B15-81A8-A6141E9BE74C}" type="datetimeFigureOut">
              <a:rPr lang="fr-FR" smtClean="0"/>
              <a:t>28/10/2022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B1AC7F-9541-4291-B727-21336D7DF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6C9801-DC04-41BB-B2C5-DE837B717F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24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>
            <a:extLst>
              <a:ext uri="{FF2B5EF4-FFF2-40B4-BE49-F238E27FC236}">
                <a16:creationId xmlns:a16="http://schemas.microsoft.com/office/drawing/2014/main" id="{CA447835-DC3B-49F7-A6C3-28F9E1F9F325}"/>
              </a:ext>
            </a:extLst>
          </p:cNvPr>
          <p:cNvSpPr/>
          <p:nvPr/>
        </p:nvSpPr>
        <p:spPr>
          <a:xfrm>
            <a:off x="6665034" y="0"/>
            <a:ext cx="3228975" cy="6858000"/>
          </a:xfrm>
          <a:prstGeom prst="rtTriangle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41F8FA-E886-4114-B2C0-351BD6D678BF}"/>
              </a:ext>
            </a:extLst>
          </p:cNvPr>
          <p:cNvSpPr/>
          <p:nvPr/>
        </p:nvSpPr>
        <p:spPr>
          <a:xfrm>
            <a:off x="0" y="0"/>
            <a:ext cx="6677025" cy="6858000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748" y="463472"/>
            <a:ext cx="2208740" cy="1419116"/>
          </a:xfrm>
          <a:prstGeom prst="rect">
            <a:avLst/>
          </a:prstGeom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4978A6C-33D2-4C5B-AAA0-C361F59D7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69650"/>
            <a:ext cx="3001885" cy="673037"/>
          </a:xfrm>
        </p:spPr>
        <p:txBody>
          <a:bodyPr/>
          <a:lstStyle/>
          <a:p>
            <a:pPr algn="r"/>
            <a:r>
              <a:rPr lang="fr-FR" sz="2400" dirty="0">
                <a:solidFill>
                  <a:schemeClr val="bg1"/>
                </a:solidFill>
                <a:latin typeface="ITC Avant Garde Std Bk" panose="020B0502020202020204" pitchFamily="34" charset="0"/>
                <a:ea typeface="+mj-ea"/>
                <a:cs typeface="+mj-cs"/>
              </a:rPr>
              <a:t>le 23 septembre 2022</a:t>
            </a: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543D0843-22B6-40FB-BBE6-37E2B4AC9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018" y="1882588"/>
            <a:ext cx="7428518" cy="238760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  <a:t>RDV JUNGO</a:t>
            </a:r>
            <a:br>
              <a:rPr lang="fr-FR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</a:br>
            <a:r>
              <a:rPr lang="fr-FR" sz="6000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  <a:t>Actualités - Utilisation Optimisation - Evolution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738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369636" y="1265441"/>
            <a:ext cx="10530779" cy="1015663"/>
          </a:xfrm>
          <a:custGeom>
            <a:avLst/>
            <a:gdLst>
              <a:gd name="connsiteX0" fmla="*/ 0 w 10530779"/>
              <a:gd name="connsiteY0" fmla="*/ 0 h 1015663"/>
              <a:gd name="connsiteX1" fmla="*/ 269120 w 10530779"/>
              <a:gd name="connsiteY1" fmla="*/ 0 h 1015663"/>
              <a:gd name="connsiteX2" fmla="*/ 643548 w 10530779"/>
              <a:gd name="connsiteY2" fmla="*/ 0 h 1015663"/>
              <a:gd name="connsiteX3" fmla="*/ 1439206 w 10530779"/>
              <a:gd name="connsiteY3" fmla="*/ 0 h 1015663"/>
              <a:gd name="connsiteX4" fmla="*/ 2024250 w 10530779"/>
              <a:gd name="connsiteY4" fmla="*/ 0 h 1015663"/>
              <a:gd name="connsiteX5" fmla="*/ 2609293 w 10530779"/>
              <a:gd name="connsiteY5" fmla="*/ 0 h 1015663"/>
              <a:gd name="connsiteX6" fmla="*/ 2983721 w 10530779"/>
              <a:gd name="connsiteY6" fmla="*/ 0 h 1015663"/>
              <a:gd name="connsiteX7" fmla="*/ 3252841 w 10530779"/>
              <a:gd name="connsiteY7" fmla="*/ 0 h 1015663"/>
              <a:gd name="connsiteX8" fmla="*/ 3627268 w 10530779"/>
              <a:gd name="connsiteY8" fmla="*/ 0 h 1015663"/>
              <a:gd name="connsiteX9" fmla="*/ 4001696 w 10530779"/>
              <a:gd name="connsiteY9" fmla="*/ 0 h 1015663"/>
              <a:gd name="connsiteX10" fmla="*/ 4481432 w 10530779"/>
              <a:gd name="connsiteY10" fmla="*/ 0 h 1015663"/>
              <a:gd name="connsiteX11" fmla="*/ 5066475 w 10530779"/>
              <a:gd name="connsiteY11" fmla="*/ 0 h 1015663"/>
              <a:gd name="connsiteX12" fmla="*/ 5862134 w 10530779"/>
              <a:gd name="connsiteY12" fmla="*/ 0 h 1015663"/>
              <a:gd name="connsiteX13" fmla="*/ 6657793 w 10530779"/>
              <a:gd name="connsiteY13" fmla="*/ 0 h 1015663"/>
              <a:gd name="connsiteX14" fmla="*/ 7453451 w 10530779"/>
              <a:gd name="connsiteY14" fmla="*/ 0 h 1015663"/>
              <a:gd name="connsiteX15" fmla="*/ 8038495 w 10530779"/>
              <a:gd name="connsiteY15" fmla="*/ 0 h 1015663"/>
              <a:gd name="connsiteX16" fmla="*/ 8623538 w 10530779"/>
              <a:gd name="connsiteY16" fmla="*/ 0 h 1015663"/>
              <a:gd name="connsiteX17" fmla="*/ 8997966 w 10530779"/>
              <a:gd name="connsiteY17" fmla="*/ 0 h 1015663"/>
              <a:gd name="connsiteX18" fmla="*/ 9793624 w 10530779"/>
              <a:gd name="connsiteY18" fmla="*/ 0 h 1015663"/>
              <a:gd name="connsiteX19" fmla="*/ 10530779 w 10530779"/>
              <a:gd name="connsiteY19" fmla="*/ 0 h 1015663"/>
              <a:gd name="connsiteX20" fmla="*/ 10530779 w 10530779"/>
              <a:gd name="connsiteY20" fmla="*/ 477362 h 1015663"/>
              <a:gd name="connsiteX21" fmla="*/ 10530779 w 10530779"/>
              <a:gd name="connsiteY21" fmla="*/ 1015663 h 1015663"/>
              <a:gd name="connsiteX22" fmla="*/ 9840428 w 10530779"/>
              <a:gd name="connsiteY22" fmla="*/ 1015663 h 1015663"/>
              <a:gd name="connsiteX23" fmla="*/ 9360692 w 10530779"/>
              <a:gd name="connsiteY23" fmla="*/ 1015663 h 1015663"/>
              <a:gd name="connsiteX24" fmla="*/ 8880957 w 10530779"/>
              <a:gd name="connsiteY24" fmla="*/ 1015663 h 1015663"/>
              <a:gd name="connsiteX25" fmla="*/ 8401221 w 10530779"/>
              <a:gd name="connsiteY25" fmla="*/ 1015663 h 1015663"/>
              <a:gd name="connsiteX26" fmla="*/ 8026794 w 10530779"/>
              <a:gd name="connsiteY26" fmla="*/ 1015663 h 1015663"/>
              <a:gd name="connsiteX27" fmla="*/ 7231135 w 10530779"/>
              <a:gd name="connsiteY27" fmla="*/ 1015663 h 1015663"/>
              <a:gd name="connsiteX28" fmla="*/ 6540784 w 10530779"/>
              <a:gd name="connsiteY28" fmla="*/ 1015663 h 1015663"/>
              <a:gd name="connsiteX29" fmla="*/ 6061048 w 10530779"/>
              <a:gd name="connsiteY29" fmla="*/ 1015663 h 1015663"/>
              <a:gd name="connsiteX30" fmla="*/ 5581313 w 10530779"/>
              <a:gd name="connsiteY30" fmla="*/ 1015663 h 1015663"/>
              <a:gd name="connsiteX31" fmla="*/ 4996270 w 10530779"/>
              <a:gd name="connsiteY31" fmla="*/ 1015663 h 1015663"/>
              <a:gd name="connsiteX32" fmla="*/ 4200611 w 10530779"/>
              <a:gd name="connsiteY32" fmla="*/ 1015663 h 1015663"/>
              <a:gd name="connsiteX33" fmla="*/ 3826183 w 10530779"/>
              <a:gd name="connsiteY33" fmla="*/ 1015663 h 1015663"/>
              <a:gd name="connsiteX34" fmla="*/ 3241140 w 10530779"/>
              <a:gd name="connsiteY34" fmla="*/ 1015663 h 1015663"/>
              <a:gd name="connsiteX35" fmla="*/ 2866712 w 10530779"/>
              <a:gd name="connsiteY35" fmla="*/ 1015663 h 1015663"/>
              <a:gd name="connsiteX36" fmla="*/ 2071053 w 10530779"/>
              <a:gd name="connsiteY36" fmla="*/ 1015663 h 1015663"/>
              <a:gd name="connsiteX37" fmla="*/ 1380702 w 10530779"/>
              <a:gd name="connsiteY37" fmla="*/ 1015663 h 1015663"/>
              <a:gd name="connsiteX38" fmla="*/ 585043 w 10530779"/>
              <a:gd name="connsiteY38" fmla="*/ 1015663 h 1015663"/>
              <a:gd name="connsiteX39" fmla="*/ 0 w 10530779"/>
              <a:gd name="connsiteY39" fmla="*/ 1015663 h 1015663"/>
              <a:gd name="connsiteX40" fmla="*/ 0 w 10530779"/>
              <a:gd name="connsiteY40" fmla="*/ 517988 h 1015663"/>
              <a:gd name="connsiteX41" fmla="*/ 0 w 10530779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1015663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52997" y="135832"/>
                  <a:pt x="10485980" y="263921"/>
                  <a:pt x="10530779" y="477362"/>
                </a:cubicBezTo>
                <a:cubicBezTo>
                  <a:pt x="10575578" y="690803"/>
                  <a:pt x="10490417" y="905939"/>
                  <a:pt x="10530779" y="1015663"/>
                </a:cubicBezTo>
                <a:cubicBezTo>
                  <a:pt x="10207721" y="1068492"/>
                  <a:pt x="10162920" y="996363"/>
                  <a:pt x="9840428" y="1015663"/>
                </a:cubicBezTo>
                <a:cubicBezTo>
                  <a:pt x="9517936" y="1034963"/>
                  <a:pt x="9503190" y="991597"/>
                  <a:pt x="9360692" y="1015663"/>
                </a:cubicBezTo>
                <a:cubicBezTo>
                  <a:pt x="9218194" y="1039729"/>
                  <a:pt x="9008617" y="1007690"/>
                  <a:pt x="8880957" y="1015663"/>
                </a:cubicBezTo>
                <a:cubicBezTo>
                  <a:pt x="8753297" y="1023636"/>
                  <a:pt x="8588498" y="988602"/>
                  <a:pt x="8401221" y="1015663"/>
                </a:cubicBezTo>
                <a:cubicBezTo>
                  <a:pt x="8213944" y="1042724"/>
                  <a:pt x="8159023" y="987976"/>
                  <a:pt x="8026794" y="1015663"/>
                </a:cubicBezTo>
                <a:cubicBezTo>
                  <a:pt x="7894565" y="1043350"/>
                  <a:pt x="7514425" y="920993"/>
                  <a:pt x="7231135" y="1015663"/>
                </a:cubicBezTo>
                <a:cubicBezTo>
                  <a:pt x="6947845" y="1110333"/>
                  <a:pt x="6700860" y="981902"/>
                  <a:pt x="6540784" y="1015663"/>
                </a:cubicBezTo>
                <a:cubicBezTo>
                  <a:pt x="6380708" y="1049424"/>
                  <a:pt x="6178904" y="973332"/>
                  <a:pt x="6061048" y="1015663"/>
                </a:cubicBezTo>
                <a:cubicBezTo>
                  <a:pt x="5943192" y="1057994"/>
                  <a:pt x="5719596" y="960114"/>
                  <a:pt x="5581313" y="1015663"/>
                </a:cubicBezTo>
                <a:cubicBezTo>
                  <a:pt x="5443031" y="1071212"/>
                  <a:pt x="5140867" y="1007877"/>
                  <a:pt x="4996270" y="1015663"/>
                </a:cubicBezTo>
                <a:cubicBezTo>
                  <a:pt x="4851673" y="1023449"/>
                  <a:pt x="4513656" y="936868"/>
                  <a:pt x="4200611" y="1015663"/>
                </a:cubicBezTo>
                <a:cubicBezTo>
                  <a:pt x="3887566" y="1094458"/>
                  <a:pt x="3968993" y="976029"/>
                  <a:pt x="3826183" y="1015663"/>
                </a:cubicBezTo>
                <a:cubicBezTo>
                  <a:pt x="3683373" y="1055297"/>
                  <a:pt x="3416665" y="975210"/>
                  <a:pt x="3241140" y="1015663"/>
                </a:cubicBezTo>
                <a:cubicBezTo>
                  <a:pt x="3065615" y="1056116"/>
                  <a:pt x="2967468" y="979345"/>
                  <a:pt x="2866712" y="1015663"/>
                </a:cubicBezTo>
                <a:cubicBezTo>
                  <a:pt x="2765956" y="1051981"/>
                  <a:pt x="2237384" y="948632"/>
                  <a:pt x="2071053" y="1015663"/>
                </a:cubicBezTo>
                <a:cubicBezTo>
                  <a:pt x="1904722" y="1082694"/>
                  <a:pt x="1684320" y="941795"/>
                  <a:pt x="1380702" y="1015663"/>
                </a:cubicBezTo>
                <a:cubicBezTo>
                  <a:pt x="1077084" y="1089531"/>
                  <a:pt x="776899" y="963467"/>
                  <a:pt x="585043" y="1015663"/>
                </a:cubicBezTo>
                <a:cubicBezTo>
                  <a:pt x="393187" y="1067859"/>
                  <a:pt x="258290" y="952280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En cas de 2 projets et 2 Structure créées pour un entrepreneur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, le nom de l'entreprise dans la carte Identité (haut à gauche) est désormais le nom de la dernière entreprise créée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(= nom de l’entreprise rattachée au 2</a:t>
            </a:r>
            <a:r>
              <a:rPr lang="fr-FR" sz="2000" baseline="30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ème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projet)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493896" y="414074"/>
            <a:ext cx="1040651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ENTREPRENEUR/ NOM STRUCTURE ACCOMPAGNEE -----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2474C6A-AB92-87BB-6210-34363EFE3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018" y="3370836"/>
            <a:ext cx="3202033" cy="295044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0ED211F-2DDE-6F33-57CE-FF41B0D95D4A}"/>
              </a:ext>
            </a:extLst>
          </p:cNvPr>
          <p:cNvSpPr txBox="1"/>
          <p:nvPr/>
        </p:nvSpPr>
        <p:spPr>
          <a:xfrm>
            <a:off x="4470868" y="2955923"/>
            <a:ext cx="3303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Entrepreneur/ Carte identité en haut</a:t>
            </a:r>
          </a:p>
        </p:txBody>
      </p:sp>
    </p:spTree>
    <p:extLst>
      <p:ext uri="{BB962C8B-B14F-4D97-AF65-F5344CB8AC3E}">
        <p14:creationId xmlns:p14="http://schemas.microsoft.com/office/powerpoint/2010/main" val="853186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441598" y="1331679"/>
            <a:ext cx="10530779" cy="707886"/>
          </a:xfrm>
          <a:custGeom>
            <a:avLst/>
            <a:gdLst>
              <a:gd name="connsiteX0" fmla="*/ 0 w 10530779"/>
              <a:gd name="connsiteY0" fmla="*/ 0 h 707886"/>
              <a:gd name="connsiteX1" fmla="*/ 269120 w 10530779"/>
              <a:gd name="connsiteY1" fmla="*/ 0 h 707886"/>
              <a:gd name="connsiteX2" fmla="*/ 643548 w 10530779"/>
              <a:gd name="connsiteY2" fmla="*/ 0 h 707886"/>
              <a:gd name="connsiteX3" fmla="*/ 1439206 w 10530779"/>
              <a:gd name="connsiteY3" fmla="*/ 0 h 707886"/>
              <a:gd name="connsiteX4" fmla="*/ 2024250 w 10530779"/>
              <a:gd name="connsiteY4" fmla="*/ 0 h 707886"/>
              <a:gd name="connsiteX5" fmla="*/ 2609293 w 10530779"/>
              <a:gd name="connsiteY5" fmla="*/ 0 h 707886"/>
              <a:gd name="connsiteX6" fmla="*/ 2983721 w 10530779"/>
              <a:gd name="connsiteY6" fmla="*/ 0 h 707886"/>
              <a:gd name="connsiteX7" fmla="*/ 3252841 w 10530779"/>
              <a:gd name="connsiteY7" fmla="*/ 0 h 707886"/>
              <a:gd name="connsiteX8" fmla="*/ 3627268 w 10530779"/>
              <a:gd name="connsiteY8" fmla="*/ 0 h 707886"/>
              <a:gd name="connsiteX9" fmla="*/ 4001696 w 10530779"/>
              <a:gd name="connsiteY9" fmla="*/ 0 h 707886"/>
              <a:gd name="connsiteX10" fmla="*/ 4481432 w 10530779"/>
              <a:gd name="connsiteY10" fmla="*/ 0 h 707886"/>
              <a:gd name="connsiteX11" fmla="*/ 5066475 w 10530779"/>
              <a:gd name="connsiteY11" fmla="*/ 0 h 707886"/>
              <a:gd name="connsiteX12" fmla="*/ 5862134 w 10530779"/>
              <a:gd name="connsiteY12" fmla="*/ 0 h 707886"/>
              <a:gd name="connsiteX13" fmla="*/ 6657793 w 10530779"/>
              <a:gd name="connsiteY13" fmla="*/ 0 h 707886"/>
              <a:gd name="connsiteX14" fmla="*/ 7453451 w 10530779"/>
              <a:gd name="connsiteY14" fmla="*/ 0 h 707886"/>
              <a:gd name="connsiteX15" fmla="*/ 8038495 w 10530779"/>
              <a:gd name="connsiteY15" fmla="*/ 0 h 707886"/>
              <a:gd name="connsiteX16" fmla="*/ 8623538 w 10530779"/>
              <a:gd name="connsiteY16" fmla="*/ 0 h 707886"/>
              <a:gd name="connsiteX17" fmla="*/ 8997966 w 10530779"/>
              <a:gd name="connsiteY17" fmla="*/ 0 h 707886"/>
              <a:gd name="connsiteX18" fmla="*/ 9793624 w 10530779"/>
              <a:gd name="connsiteY18" fmla="*/ 0 h 707886"/>
              <a:gd name="connsiteX19" fmla="*/ 10530779 w 10530779"/>
              <a:gd name="connsiteY19" fmla="*/ 0 h 707886"/>
              <a:gd name="connsiteX20" fmla="*/ 10530779 w 10530779"/>
              <a:gd name="connsiteY20" fmla="*/ 332706 h 707886"/>
              <a:gd name="connsiteX21" fmla="*/ 10530779 w 10530779"/>
              <a:gd name="connsiteY21" fmla="*/ 707886 h 707886"/>
              <a:gd name="connsiteX22" fmla="*/ 9840428 w 10530779"/>
              <a:gd name="connsiteY22" fmla="*/ 707886 h 707886"/>
              <a:gd name="connsiteX23" fmla="*/ 9360692 w 10530779"/>
              <a:gd name="connsiteY23" fmla="*/ 707886 h 707886"/>
              <a:gd name="connsiteX24" fmla="*/ 8880957 w 10530779"/>
              <a:gd name="connsiteY24" fmla="*/ 707886 h 707886"/>
              <a:gd name="connsiteX25" fmla="*/ 8401221 w 10530779"/>
              <a:gd name="connsiteY25" fmla="*/ 707886 h 707886"/>
              <a:gd name="connsiteX26" fmla="*/ 8026794 w 10530779"/>
              <a:gd name="connsiteY26" fmla="*/ 707886 h 707886"/>
              <a:gd name="connsiteX27" fmla="*/ 7231135 w 10530779"/>
              <a:gd name="connsiteY27" fmla="*/ 707886 h 707886"/>
              <a:gd name="connsiteX28" fmla="*/ 6540784 w 10530779"/>
              <a:gd name="connsiteY28" fmla="*/ 707886 h 707886"/>
              <a:gd name="connsiteX29" fmla="*/ 6061048 w 10530779"/>
              <a:gd name="connsiteY29" fmla="*/ 707886 h 707886"/>
              <a:gd name="connsiteX30" fmla="*/ 5581313 w 10530779"/>
              <a:gd name="connsiteY30" fmla="*/ 707886 h 707886"/>
              <a:gd name="connsiteX31" fmla="*/ 4996270 w 10530779"/>
              <a:gd name="connsiteY31" fmla="*/ 707886 h 707886"/>
              <a:gd name="connsiteX32" fmla="*/ 4200611 w 10530779"/>
              <a:gd name="connsiteY32" fmla="*/ 707886 h 707886"/>
              <a:gd name="connsiteX33" fmla="*/ 3826183 w 10530779"/>
              <a:gd name="connsiteY33" fmla="*/ 707886 h 707886"/>
              <a:gd name="connsiteX34" fmla="*/ 3241140 w 10530779"/>
              <a:gd name="connsiteY34" fmla="*/ 707886 h 707886"/>
              <a:gd name="connsiteX35" fmla="*/ 2866712 w 10530779"/>
              <a:gd name="connsiteY35" fmla="*/ 707886 h 707886"/>
              <a:gd name="connsiteX36" fmla="*/ 2071053 w 10530779"/>
              <a:gd name="connsiteY36" fmla="*/ 707886 h 707886"/>
              <a:gd name="connsiteX37" fmla="*/ 1380702 w 10530779"/>
              <a:gd name="connsiteY37" fmla="*/ 707886 h 707886"/>
              <a:gd name="connsiteX38" fmla="*/ 585043 w 10530779"/>
              <a:gd name="connsiteY38" fmla="*/ 707886 h 707886"/>
              <a:gd name="connsiteX39" fmla="*/ 0 w 10530779"/>
              <a:gd name="connsiteY39" fmla="*/ 707886 h 707886"/>
              <a:gd name="connsiteX40" fmla="*/ 0 w 10530779"/>
              <a:gd name="connsiteY40" fmla="*/ 361022 h 707886"/>
              <a:gd name="connsiteX41" fmla="*/ 0 w 10530779"/>
              <a:gd name="connsiteY41" fmla="*/ 0 h 70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707886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33722" y="98024"/>
                  <a:pt x="10528839" y="207159"/>
                  <a:pt x="10530779" y="332706"/>
                </a:cubicBezTo>
                <a:cubicBezTo>
                  <a:pt x="10532719" y="458253"/>
                  <a:pt x="10530678" y="556891"/>
                  <a:pt x="10530779" y="707886"/>
                </a:cubicBezTo>
                <a:cubicBezTo>
                  <a:pt x="10207721" y="760715"/>
                  <a:pt x="10162920" y="688586"/>
                  <a:pt x="9840428" y="707886"/>
                </a:cubicBezTo>
                <a:cubicBezTo>
                  <a:pt x="9517936" y="727186"/>
                  <a:pt x="9503190" y="683820"/>
                  <a:pt x="9360692" y="707886"/>
                </a:cubicBezTo>
                <a:cubicBezTo>
                  <a:pt x="9218194" y="731952"/>
                  <a:pt x="9008617" y="699913"/>
                  <a:pt x="8880957" y="707886"/>
                </a:cubicBezTo>
                <a:cubicBezTo>
                  <a:pt x="8753297" y="715859"/>
                  <a:pt x="8588498" y="680825"/>
                  <a:pt x="8401221" y="707886"/>
                </a:cubicBezTo>
                <a:cubicBezTo>
                  <a:pt x="8213944" y="734947"/>
                  <a:pt x="8159023" y="680199"/>
                  <a:pt x="8026794" y="707886"/>
                </a:cubicBezTo>
                <a:cubicBezTo>
                  <a:pt x="7894565" y="735573"/>
                  <a:pt x="7514425" y="613216"/>
                  <a:pt x="7231135" y="707886"/>
                </a:cubicBezTo>
                <a:cubicBezTo>
                  <a:pt x="6947845" y="802556"/>
                  <a:pt x="6700860" y="674125"/>
                  <a:pt x="6540784" y="707886"/>
                </a:cubicBezTo>
                <a:cubicBezTo>
                  <a:pt x="6380708" y="741647"/>
                  <a:pt x="6178904" y="665555"/>
                  <a:pt x="6061048" y="707886"/>
                </a:cubicBezTo>
                <a:cubicBezTo>
                  <a:pt x="5943192" y="750217"/>
                  <a:pt x="5719596" y="652337"/>
                  <a:pt x="5581313" y="707886"/>
                </a:cubicBezTo>
                <a:cubicBezTo>
                  <a:pt x="5443031" y="763435"/>
                  <a:pt x="5140867" y="700100"/>
                  <a:pt x="4996270" y="707886"/>
                </a:cubicBezTo>
                <a:cubicBezTo>
                  <a:pt x="4851673" y="715672"/>
                  <a:pt x="4513656" y="629091"/>
                  <a:pt x="4200611" y="707886"/>
                </a:cubicBezTo>
                <a:cubicBezTo>
                  <a:pt x="3887566" y="786681"/>
                  <a:pt x="3968993" y="668252"/>
                  <a:pt x="3826183" y="707886"/>
                </a:cubicBezTo>
                <a:cubicBezTo>
                  <a:pt x="3683373" y="747520"/>
                  <a:pt x="3416665" y="667433"/>
                  <a:pt x="3241140" y="707886"/>
                </a:cubicBezTo>
                <a:cubicBezTo>
                  <a:pt x="3065615" y="748339"/>
                  <a:pt x="2967468" y="671568"/>
                  <a:pt x="2866712" y="707886"/>
                </a:cubicBezTo>
                <a:cubicBezTo>
                  <a:pt x="2765956" y="744204"/>
                  <a:pt x="2237384" y="640855"/>
                  <a:pt x="2071053" y="707886"/>
                </a:cubicBezTo>
                <a:cubicBezTo>
                  <a:pt x="1904722" y="774917"/>
                  <a:pt x="1684320" y="634018"/>
                  <a:pt x="1380702" y="707886"/>
                </a:cubicBezTo>
                <a:cubicBezTo>
                  <a:pt x="1077084" y="781754"/>
                  <a:pt x="776899" y="655690"/>
                  <a:pt x="585043" y="707886"/>
                </a:cubicBezTo>
                <a:cubicBezTo>
                  <a:pt x="393187" y="760082"/>
                  <a:pt x="258290" y="644503"/>
                  <a:pt x="0" y="707886"/>
                </a:cubicBezTo>
                <a:cubicBezTo>
                  <a:pt x="-1305" y="583404"/>
                  <a:pt x="4620" y="434729"/>
                  <a:pt x="0" y="361022"/>
                </a:cubicBezTo>
                <a:cubicBezTo>
                  <a:pt x="-4620" y="287315"/>
                  <a:pt x="28556" y="134323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Correction de la 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génération de multiples lignes pour un entrepreneur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, alors que la définition de la requête n’appelait pas d’informations relatives à l’action, à l’affichage.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03729" y="381990"/>
            <a:ext cx="1040651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REQUETE/ LIGNES MULTIPLES pour un entrepreneur -----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B82E284-A320-ED43-8D20-AC66E40282A0}"/>
              </a:ext>
            </a:extLst>
          </p:cNvPr>
          <p:cNvSpPr txBox="1"/>
          <p:nvPr/>
        </p:nvSpPr>
        <p:spPr>
          <a:xfrm>
            <a:off x="441598" y="3578506"/>
            <a:ext cx="10530779" cy="400110"/>
          </a:xfrm>
          <a:custGeom>
            <a:avLst/>
            <a:gdLst>
              <a:gd name="connsiteX0" fmla="*/ 0 w 10530779"/>
              <a:gd name="connsiteY0" fmla="*/ 0 h 400110"/>
              <a:gd name="connsiteX1" fmla="*/ 269120 w 10530779"/>
              <a:gd name="connsiteY1" fmla="*/ 0 h 400110"/>
              <a:gd name="connsiteX2" fmla="*/ 643548 w 10530779"/>
              <a:gd name="connsiteY2" fmla="*/ 0 h 400110"/>
              <a:gd name="connsiteX3" fmla="*/ 1439206 w 10530779"/>
              <a:gd name="connsiteY3" fmla="*/ 0 h 400110"/>
              <a:gd name="connsiteX4" fmla="*/ 2024250 w 10530779"/>
              <a:gd name="connsiteY4" fmla="*/ 0 h 400110"/>
              <a:gd name="connsiteX5" fmla="*/ 2609293 w 10530779"/>
              <a:gd name="connsiteY5" fmla="*/ 0 h 400110"/>
              <a:gd name="connsiteX6" fmla="*/ 2983721 w 10530779"/>
              <a:gd name="connsiteY6" fmla="*/ 0 h 400110"/>
              <a:gd name="connsiteX7" fmla="*/ 3252841 w 10530779"/>
              <a:gd name="connsiteY7" fmla="*/ 0 h 400110"/>
              <a:gd name="connsiteX8" fmla="*/ 3627268 w 10530779"/>
              <a:gd name="connsiteY8" fmla="*/ 0 h 400110"/>
              <a:gd name="connsiteX9" fmla="*/ 4001696 w 10530779"/>
              <a:gd name="connsiteY9" fmla="*/ 0 h 400110"/>
              <a:gd name="connsiteX10" fmla="*/ 4481432 w 10530779"/>
              <a:gd name="connsiteY10" fmla="*/ 0 h 400110"/>
              <a:gd name="connsiteX11" fmla="*/ 5066475 w 10530779"/>
              <a:gd name="connsiteY11" fmla="*/ 0 h 400110"/>
              <a:gd name="connsiteX12" fmla="*/ 5862134 w 10530779"/>
              <a:gd name="connsiteY12" fmla="*/ 0 h 400110"/>
              <a:gd name="connsiteX13" fmla="*/ 6657793 w 10530779"/>
              <a:gd name="connsiteY13" fmla="*/ 0 h 400110"/>
              <a:gd name="connsiteX14" fmla="*/ 7453451 w 10530779"/>
              <a:gd name="connsiteY14" fmla="*/ 0 h 400110"/>
              <a:gd name="connsiteX15" fmla="*/ 8038495 w 10530779"/>
              <a:gd name="connsiteY15" fmla="*/ 0 h 400110"/>
              <a:gd name="connsiteX16" fmla="*/ 8623538 w 10530779"/>
              <a:gd name="connsiteY16" fmla="*/ 0 h 400110"/>
              <a:gd name="connsiteX17" fmla="*/ 8997966 w 10530779"/>
              <a:gd name="connsiteY17" fmla="*/ 0 h 400110"/>
              <a:gd name="connsiteX18" fmla="*/ 9793624 w 10530779"/>
              <a:gd name="connsiteY18" fmla="*/ 0 h 400110"/>
              <a:gd name="connsiteX19" fmla="*/ 10530779 w 10530779"/>
              <a:gd name="connsiteY19" fmla="*/ 0 h 400110"/>
              <a:gd name="connsiteX20" fmla="*/ 10530779 w 10530779"/>
              <a:gd name="connsiteY20" fmla="*/ 400110 h 400110"/>
              <a:gd name="connsiteX21" fmla="*/ 9735120 w 10530779"/>
              <a:gd name="connsiteY21" fmla="*/ 400110 h 400110"/>
              <a:gd name="connsiteX22" fmla="*/ 9044769 w 10530779"/>
              <a:gd name="connsiteY22" fmla="*/ 400110 h 400110"/>
              <a:gd name="connsiteX23" fmla="*/ 8565034 w 10530779"/>
              <a:gd name="connsiteY23" fmla="*/ 400110 h 400110"/>
              <a:gd name="connsiteX24" fmla="*/ 8085298 w 10530779"/>
              <a:gd name="connsiteY24" fmla="*/ 400110 h 400110"/>
              <a:gd name="connsiteX25" fmla="*/ 7605563 w 10530779"/>
              <a:gd name="connsiteY25" fmla="*/ 400110 h 400110"/>
              <a:gd name="connsiteX26" fmla="*/ 7231135 w 10530779"/>
              <a:gd name="connsiteY26" fmla="*/ 400110 h 400110"/>
              <a:gd name="connsiteX27" fmla="*/ 6435476 w 10530779"/>
              <a:gd name="connsiteY27" fmla="*/ 400110 h 400110"/>
              <a:gd name="connsiteX28" fmla="*/ 5745125 w 10530779"/>
              <a:gd name="connsiteY28" fmla="*/ 400110 h 400110"/>
              <a:gd name="connsiteX29" fmla="*/ 5265390 w 10530779"/>
              <a:gd name="connsiteY29" fmla="*/ 400110 h 400110"/>
              <a:gd name="connsiteX30" fmla="*/ 4785654 w 10530779"/>
              <a:gd name="connsiteY30" fmla="*/ 400110 h 400110"/>
              <a:gd name="connsiteX31" fmla="*/ 4200611 w 10530779"/>
              <a:gd name="connsiteY31" fmla="*/ 400110 h 400110"/>
              <a:gd name="connsiteX32" fmla="*/ 3404952 w 10530779"/>
              <a:gd name="connsiteY32" fmla="*/ 400110 h 400110"/>
              <a:gd name="connsiteX33" fmla="*/ 3030524 w 10530779"/>
              <a:gd name="connsiteY33" fmla="*/ 400110 h 400110"/>
              <a:gd name="connsiteX34" fmla="*/ 2445481 w 10530779"/>
              <a:gd name="connsiteY34" fmla="*/ 400110 h 400110"/>
              <a:gd name="connsiteX35" fmla="*/ 2071053 w 10530779"/>
              <a:gd name="connsiteY35" fmla="*/ 400110 h 400110"/>
              <a:gd name="connsiteX36" fmla="*/ 1275394 w 10530779"/>
              <a:gd name="connsiteY36" fmla="*/ 400110 h 400110"/>
              <a:gd name="connsiteX37" fmla="*/ 585043 w 10530779"/>
              <a:gd name="connsiteY37" fmla="*/ 400110 h 400110"/>
              <a:gd name="connsiteX38" fmla="*/ 0 w 10530779"/>
              <a:gd name="connsiteY38" fmla="*/ 400110 h 400110"/>
              <a:gd name="connsiteX39" fmla="*/ 0 w 10530779"/>
              <a:gd name="connsiteY39" fmla="*/ 0 h 40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530779" h="400110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75323" y="114102"/>
                  <a:pt x="10487157" y="295513"/>
                  <a:pt x="10530779" y="400110"/>
                </a:cubicBezTo>
                <a:cubicBezTo>
                  <a:pt x="10205347" y="439174"/>
                  <a:pt x="10068290" y="367375"/>
                  <a:pt x="9735120" y="400110"/>
                </a:cubicBezTo>
                <a:cubicBezTo>
                  <a:pt x="9401950" y="432845"/>
                  <a:pt x="9367261" y="380810"/>
                  <a:pt x="9044769" y="400110"/>
                </a:cubicBezTo>
                <a:cubicBezTo>
                  <a:pt x="8722277" y="419410"/>
                  <a:pt x="8701089" y="367580"/>
                  <a:pt x="8565034" y="400110"/>
                </a:cubicBezTo>
                <a:cubicBezTo>
                  <a:pt x="8428980" y="432640"/>
                  <a:pt x="8218575" y="343293"/>
                  <a:pt x="8085298" y="400110"/>
                </a:cubicBezTo>
                <a:cubicBezTo>
                  <a:pt x="7952021" y="456927"/>
                  <a:pt x="7789322" y="367152"/>
                  <a:pt x="7605563" y="400110"/>
                </a:cubicBezTo>
                <a:cubicBezTo>
                  <a:pt x="7421804" y="433068"/>
                  <a:pt x="7367428" y="377617"/>
                  <a:pt x="7231135" y="400110"/>
                </a:cubicBezTo>
                <a:cubicBezTo>
                  <a:pt x="7094842" y="422603"/>
                  <a:pt x="6718766" y="305440"/>
                  <a:pt x="6435476" y="400110"/>
                </a:cubicBezTo>
                <a:cubicBezTo>
                  <a:pt x="6152186" y="494780"/>
                  <a:pt x="5905201" y="366349"/>
                  <a:pt x="5745125" y="400110"/>
                </a:cubicBezTo>
                <a:cubicBezTo>
                  <a:pt x="5585049" y="433871"/>
                  <a:pt x="5376750" y="348987"/>
                  <a:pt x="5265390" y="400110"/>
                </a:cubicBezTo>
                <a:cubicBezTo>
                  <a:pt x="5154031" y="451233"/>
                  <a:pt x="4931310" y="346136"/>
                  <a:pt x="4785654" y="400110"/>
                </a:cubicBezTo>
                <a:cubicBezTo>
                  <a:pt x="4639998" y="454084"/>
                  <a:pt x="4345208" y="392324"/>
                  <a:pt x="4200611" y="400110"/>
                </a:cubicBezTo>
                <a:cubicBezTo>
                  <a:pt x="4056014" y="407896"/>
                  <a:pt x="3717997" y="321315"/>
                  <a:pt x="3404952" y="400110"/>
                </a:cubicBezTo>
                <a:cubicBezTo>
                  <a:pt x="3091907" y="478905"/>
                  <a:pt x="3173334" y="360476"/>
                  <a:pt x="3030524" y="400110"/>
                </a:cubicBezTo>
                <a:cubicBezTo>
                  <a:pt x="2887714" y="439744"/>
                  <a:pt x="2621006" y="359657"/>
                  <a:pt x="2445481" y="400110"/>
                </a:cubicBezTo>
                <a:cubicBezTo>
                  <a:pt x="2269956" y="440563"/>
                  <a:pt x="2171809" y="363792"/>
                  <a:pt x="2071053" y="400110"/>
                </a:cubicBezTo>
                <a:cubicBezTo>
                  <a:pt x="1970297" y="436428"/>
                  <a:pt x="1441725" y="333079"/>
                  <a:pt x="1275394" y="400110"/>
                </a:cubicBezTo>
                <a:cubicBezTo>
                  <a:pt x="1109063" y="467141"/>
                  <a:pt x="888661" y="326242"/>
                  <a:pt x="585043" y="400110"/>
                </a:cubicBezTo>
                <a:cubicBezTo>
                  <a:pt x="281425" y="473978"/>
                  <a:pt x="200438" y="362805"/>
                  <a:pt x="0" y="400110"/>
                </a:cubicBezTo>
                <a:cubicBezTo>
                  <a:pt x="-15522" y="236638"/>
                  <a:pt x="40954" y="187895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Correction des bugs Symfony lors de la création de filtre sur des champs spécifiques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417486D-8C8B-5907-09CE-29EE5282BCDD}"/>
              </a:ext>
            </a:extLst>
          </p:cNvPr>
          <p:cNvSpPr txBox="1"/>
          <p:nvPr/>
        </p:nvSpPr>
        <p:spPr>
          <a:xfrm>
            <a:off x="503729" y="2708586"/>
            <a:ext cx="1040651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REQUETE/ CREATION FILTRER SUR CHAMPS SPECIFIQUES-----</a:t>
            </a:r>
          </a:p>
        </p:txBody>
      </p:sp>
    </p:spTree>
    <p:extLst>
      <p:ext uri="{BB962C8B-B14F-4D97-AF65-F5344CB8AC3E}">
        <p14:creationId xmlns:p14="http://schemas.microsoft.com/office/powerpoint/2010/main" val="1065444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690120" y="4446156"/>
            <a:ext cx="10530779" cy="1015663"/>
          </a:xfrm>
          <a:custGeom>
            <a:avLst/>
            <a:gdLst>
              <a:gd name="connsiteX0" fmla="*/ 0 w 10530779"/>
              <a:gd name="connsiteY0" fmla="*/ 0 h 1015663"/>
              <a:gd name="connsiteX1" fmla="*/ 269120 w 10530779"/>
              <a:gd name="connsiteY1" fmla="*/ 0 h 1015663"/>
              <a:gd name="connsiteX2" fmla="*/ 643548 w 10530779"/>
              <a:gd name="connsiteY2" fmla="*/ 0 h 1015663"/>
              <a:gd name="connsiteX3" fmla="*/ 1439206 w 10530779"/>
              <a:gd name="connsiteY3" fmla="*/ 0 h 1015663"/>
              <a:gd name="connsiteX4" fmla="*/ 2024250 w 10530779"/>
              <a:gd name="connsiteY4" fmla="*/ 0 h 1015663"/>
              <a:gd name="connsiteX5" fmla="*/ 2609293 w 10530779"/>
              <a:gd name="connsiteY5" fmla="*/ 0 h 1015663"/>
              <a:gd name="connsiteX6" fmla="*/ 2983721 w 10530779"/>
              <a:gd name="connsiteY6" fmla="*/ 0 h 1015663"/>
              <a:gd name="connsiteX7" fmla="*/ 3252841 w 10530779"/>
              <a:gd name="connsiteY7" fmla="*/ 0 h 1015663"/>
              <a:gd name="connsiteX8" fmla="*/ 3627268 w 10530779"/>
              <a:gd name="connsiteY8" fmla="*/ 0 h 1015663"/>
              <a:gd name="connsiteX9" fmla="*/ 4001696 w 10530779"/>
              <a:gd name="connsiteY9" fmla="*/ 0 h 1015663"/>
              <a:gd name="connsiteX10" fmla="*/ 4481432 w 10530779"/>
              <a:gd name="connsiteY10" fmla="*/ 0 h 1015663"/>
              <a:gd name="connsiteX11" fmla="*/ 5066475 w 10530779"/>
              <a:gd name="connsiteY11" fmla="*/ 0 h 1015663"/>
              <a:gd name="connsiteX12" fmla="*/ 5862134 w 10530779"/>
              <a:gd name="connsiteY12" fmla="*/ 0 h 1015663"/>
              <a:gd name="connsiteX13" fmla="*/ 6657793 w 10530779"/>
              <a:gd name="connsiteY13" fmla="*/ 0 h 1015663"/>
              <a:gd name="connsiteX14" fmla="*/ 7453451 w 10530779"/>
              <a:gd name="connsiteY14" fmla="*/ 0 h 1015663"/>
              <a:gd name="connsiteX15" fmla="*/ 8038495 w 10530779"/>
              <a:gd name="connsiteY15" fmla="*/ 0 h 1015663"/>
              <a:gd name="connsiteX16" fmla="*/ 8623538 w 10530779"/>
              <a:gd name="connsiteY16" fmla="*/ 0 h 1015663"/>
              <a:gd name="connsiteX17" fmla="*/ 8997966 w 10530779"/>
              <a:gd name="connsiteY17" fmla="*/ 0 h 1015663"/>
              <a:gd name="connsiteX18" fmla="*/ 9793624 w 10530779"/>
              <a:gd name="connsiteY18" fmla="*/ 0 h 1015663"/>
              <a:gd name="connsiteX19" fmla="*/ 10530779 w 10530779"/>
              <a:gd name="connsiteY19" fmla="*/ 0 h 1015663"/>
              <a:gd name="connsiteX20" fmla="*/ 10530779 w 10530779"/>
              <a:gd name="connsiteY20" fmla="*/ 477362 h 1015663"/>
              <a:gd name="connsiteX21" fmla="*/ 10530779 w 10530779"/>
              <a:gd name="connsiteY21" fmla="*/ 1015663 h 1015663"/>
              <a:gd name="connsiteX22" fmla="*/ 9840428 w 10530779"/>
              <a:gd name="connsiteY22" fmla="*/ 1015663 h 1015663"/>
              <a:gd name="connsiteX23" fmla="*/ 9360692 w 10530779"/>
              <a:gd name="connsiteY23" fmla="*/ 1015663 h 1015663"/>
              <a:gd name="connsiteX24" fmla="*/ 8880957 w 10530779"/>
              <a:gd name="connsiteY24" fmla="*/ 1015663 h 1015663"/>
              <a:gd name="connsiteX25" fmla="*/ 8401221 w 10530779"/>
              <a:gd name="connsiteY25" fmla="*/ 1015663 h 1015663"/>
              <a:gd name="connsiteX26" fmla="*/ 8026794 w 10530779"/>
              <a:gd name="connsiteY26" fmla="*/ 1015663 h 1015663"/>
              <a:gd name="connsiteX27" fmla="*/ 7231135 w 10530779"/>
              <a:gd name="connsiteY27" fmla="*/ 1015663 h 1015663"/>
              <a:gd name="connsiteX28" fmla="*/ 6540784 w 10530779"/>
              <a:gd name="connsiteY28" fmla="*/ 1015663 h 1015663"/>
              <a:gd name="connsiteX29" fmla="*/ 6061048 w 10530779"/>
              <a:gd name="connsiteY29" fmla="*/ 1015663 h 1015663"/>
              <a:gd name="connsiteX30" fmla="*/ 5581313 w 10530779"/>
              <a:gd name="connsiteY30" fmla="*/ 1015663 h 1015663"/>
              <a:gd name="connsiteX31" fmla="*/ 4996270 w 10530779"/>
              <a:gd name="connsiteY31" fmla="*/ 1015663 h 1015663"/>
              <a:gd name="connsiteX32" fmla="*/ 4200611 w 10530779"/>
              <a:gd name="connsiteY32" fmla="*/ 1015663 h 1015663"/>
              <a:gd name="connsiteX33" fmla="*/ 3826183 w 10530779"/>
              <a:gd name="connsiteY33" fmla="*/ 1015663 h 1015663"/>
              <a:gd name="connsiteX34" fmla="*/ 3241140 w 10530779"/>
              <a:gd name="connsiteY34" fmla="*/ 1015663 h 1015663"/>
              <a:gd name="connsiteX35" fmla="*/ 2866712 w 10530779"/>
              <a:gd name="connsiteY35" fmla="*/ 1015663 h 1015663"/>
              <a:gd name="connsiteX36" fmla="*/ 2071053 w 10530779"/>
              <a:gd name="connsiteY36" fmla="*/ 1015663 h 1015663"/>
              <a:gd name="connsiteX37" fmla="*/ 1380702 w 10530779"/>
              <a:gd name="connsiteY37" fmla="*/ 1015663 h 1015663"/>
              <a:gd name="connsiteX38" fmla="*/ 585043 w 10530779"/>
              <a:gd name="connsiteY38" fmla="*/ 1015663 h 1015663"/>
              <a:gd name="connsiteX39" fmla="*/ 0 w 10530779"/>
              <a:gd name="connsiteY39" fmla="*/ 1015663 h 1015663"/>
              <a:gd name="connsiteX40" fmla="*/ 0 w 10530779"/>
              <a:gd name="connsiteY40" fmla="*/ 517988 h 1015663"/>
              <a:gd name="connsiteX41" fmla="*/ 0 w 10530779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1015663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52997" y="135832"/>
                  <a:pt x="10485980" y="263921"/>
                  <a:pt x="10530779" y="477362"/>
                </a:cubicBezTo>
                <a:cubicBezTo>
                  <a:pt x="10575578" y="690803"/>
                  <a:pt x="10490417" y="905939"/>
                  <a:pt x="10530779" y="1015663"/>
                </a:cubicBezTo>
                <a:cubicBezTo>
                  <a:pt x="10207721" y="1068492"/>
                  <a:pt x="10162920" y="996363"/>
                  <a:pt x="9840428" y="1015663"/>
                </a:cubicBezTo>
                <a:cubicBezTo>
                  <a:pt x="9517936" y="1034963"/>
                  <a:pt x="9503190" y="991597"/>
                  <a:pt x="9360692" y="1015663"/>
                </a:cubicBezTo>
                <a:cubicBezTo>
                  <a:pt x="9218194" y="1039729"/>
                  <a:pt x="9008617" y="1007690"/>
                  <a:pt x="8880957" y="1015663"/>
                </a:cubicBezTo>
                <a:cubicBezTo>
                  <a:pt x="8753297" y="1023636"/>
                  <a:pt x="8588498" y="988602"/>
                  <a:pt x="8401221" y="1015663"/>
                </a:cubicBezTo>
                <a:cubicBezTo>
                  <a:pt x="8213944" y="1042724"/>
                  <a:pt x="8159023" y="987976"/>
                  <a:pt x="8026794" y="1015663"/>
                </a:cubicBezTo>
                <a:cubicBezTo>
                  <a:pt x="7894565" y="1043350"/>
                  <a:pt x="7514425" y="920993"/>
                  <a:pt x="7231135" y="1015663"/>
                </a:cubicBezTo>
                <a:cubicBezTo>
                  <a:pt x="6947845" y="1110333"/>
                  <a:pt x="6700860" y="981902"/>
                  <a:pt x="6540784" y="1015663"/>
                </a:cubicBezTo>
                <a:cubicBezTo>
                  <a:pt x="6380708" y="1049424"/>
                  <a:pt x="6178904" y="973332"/>
                  <a:pt x="6061048" y="1015663"/>
                </a:cubicBezTo>
                <a:cubicBezTo>
                  <a:pt x="5943192" y="1057994"/>
                  <a:pt x="5719596" y="960114"/>
                  <a:pt x="5581313" y="1015663"/>
                </a:cubicBezTo>
                <a:cubicBezTo>
                  <a:pt x="5443031" y="1071212"/>
                  <a:pt x="5140867" y="1007877"/>
                  <a:pt x="4996270" y="1015663"/>
                </a:cubicBezTo>
                <a:cubicBezTo>
                  <a:pt x="4851673" y="1023449"/>
                  <a:pt x="4513656" y="936868"/>
                  <a:pt x="4200611" y="1015663"/>
                </a:cubicBezTo>
                <a:cubicBezTo>
                  <a:pt x="3887566" y="1094458"/>
                  <a:pt x="3968993" y="976029"/>
                  <a:pt x="3826183" y="1015663"/>
                </a:cubicBezTo>
                <a:cubicBezTo>
                  <a:pt x="3683373" y="1055297"/>
                  <a:pt x="3416665" y="975210"/>
                  <a:pt x="3241140" y="1015663"/>
                </a:cubicBezTo>
                <a:cubicBezTo>
                  <a:pt x="3065615" y="1056116"/>
                  <a:pt x="2967468" y="979345"/>
                  <a:pt x="2866712" y="1015663"/>
                </a:cubicBezTo>
                <a:cubicBezTo>
                  <a:pt x="2765956" y="1051981"/>
                  <a:pt x="2237384" y="948632"/>
                  <a:pt x="2071053" y="1015663"/>
                </a:cubicBezTo>
                <a:cubicBezTo>
                  <a:pt x="1904722" y="1082694"/>
                  <a:pt x="1684320" y="941795"/>
                  <a:pt x="1380702" y="1015663"/>
                </a:cubicBezTo>
                <a:cubicBezTo>
                  <a:pt x="1077084" y="1089531"/>
                  <a:pt x="776899" y="963467"/>
                  <a:pt x="585043" y="1015663"/>
                </a:cubicBezTo>
                <a:cubicBezTo>
                  <a:pt x="393187" y="1067859"/>
                  <a:pt x="258290" y="952280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Corrections diverses sur des cas 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d’entrepreneurs créés dans Jungo qui ne redescendent pas dans Jungo.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fr-FR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 SAVOIR :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la raison la plus courante étant l’existence du compte entrepreneur dans le portail, mais archivé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627989" y="3576236"/>
            <a:ext cx="1040651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CONNEXION PORTAIL -----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D08E114-0764-DDDF-DB59-A41418EA311D}"/>
              </a:ext>
            </a:extLst>
          </p:cNvPr>
          <p:cNvSpPr txBox="1"/>
          <p:nvPr/>
        </p:nvSpPr>
        <p:spPr>
          <a:xfrm>
            <a:off x="503729" y="1886090"/>
            <a:ext cx="10530779" cy="1015663"/>
          </a:xfrm>
          <a:custGeom>
            <a:avLst/>
            <a:gdLst>
              <a:gd name="connsiteX0" fmla="*/ 0 w 10530779"/>
              <a:gd name="connsiteY0" fmla="*/ 0 h 1015663"/>
              <a:gd name="connsiteX1" fmla="*/ 269120 w 10530779"/>
              <a:gd name="connsiteY1" fmla="*/ 0 h 1015663"/>
              <a:gd name="connsiteX2" fmla="*/ 643548 w 10530779"/>
              <a:gd name="connsiteY2" fmla="*/ 0 h 1015663"/>
              <a:gd name="connsiteX3" fmla="*/ 1439206 w 10530779"/>
              <a:gd name="connsiteY3" fmla="*/ 0 h 1015663"/>
              <a:gd name="connsiteX4" fmla="*/ 2024250 w 10530779"/>
              <a:gd name="connsiteY4" fmla="*/ 0 h 1015663"/>
              <a:gd name="connsiteX5" fmla="*/ 2609293 w 10530779"/>
              <a:gd name="connsiteY5" fmla="*/ 0 h 1015663"/>
              <a:gd name="connsiteX6" fmla="*/ 2983721 w 10530779"/>
              <a:gd name="connsiteY6" fmla="*/ 0 h 1015663"/>
              <a:gd name="connsiteX7" fmla="*/ 3252841 w 10530779"/>
              <a:gd name="connsiteY7" fmla="*/ 0 h 1015663"/>
              <a:gd name="connsiteX8" fmla="*/ 3627268 w 10530779"/>
              <a:gd name="connsiteY8" fmla="*/ 0 h 1015663"/>
              <a:gd name="connsiteX9" fmla="*/ 4001696 w 10530779"/>
              <a:gd name="connsiteY9" fmla="*/ 0 h 1015663"/>
              <a:gd name="connsiteX10" fmla="*/ 4481432 w 10530779"/>
              <a:gd name="connsiteY10" fmla="*/ 0 h 1015663"/>
              <a:gd name="connsiteX11" fmla="*/ 5066475 w 10530779"/>
              <a:gd name="connsiteY11" fmla="*/ 0 h 1015663"/>
              <a:gd name="connsiteX12" fmla="*/ 5862134 w 10530779"/>
              <a:gd name="connsiteY12" fmla="*/ 0 h 1015663"/>
              <a:gd name="connsiteX13" fmla="*/ 6657793 w 10530779"/>
              <a:gd name="connsiteY13" fmla="*/ 0 h 1015663"/>
              <a:gd name="connsiteX14" fmla="*/ 7453451 w 10530779"/>
              <a:gd name="connsiteY14" fmla="*/ 0 h 1015663"/>
              <a:gd name="connsiteX15" fmla="*/ 8038495 w 10530779"/>
              <a:gd name="connsiteY15" fmla="*/ 0 h 1015663"/>
              <a:gd name="connsiteX16" fmla="*/ 8623538 w 10530779"/>
              <a:gd name="connsiteY16" fmla="*/ 0 h 1015663"/>
              <a:gd name="connsiteX17" fmla="*/ 8997966 w 10530779"/>
              <a:gd name="connsiteY17" fmla="*/ 0 h 1015663"/>
              <a:gd name="connsiteX18" fmla="*/ 9793624 w 10530779"/>
              <a:gd name="connsiteY18" fmla="*/ 0 h 1015663"/>
              <a:gd name="connsiteX19" fmla="*/ 10530779 w 10530779"/>
              <a:gd name="connsiteY19" fmla="*/ 0 h 1015663"/>
              <a:gd name="connsiteX20" fmla="*/ 10530779 w 10530779"/>
              <a:gd name="connsiteY20" fmla="*/ 477362 h 1015663"/>
              <a:gd name="connsiteX21" fmla="*/ 10530779 w 10530779"/>
              <a:gd name="connsiteY21" fmla="*/ 1015663 h 1015663"/>
              <a:gd name="connsiteX22" fmla="*/ 9840428 w 10530779"/>
              <a:gd name="connsiteY22" fmla="*/ 1015663 h 1015663"/>
              <a:gd name="connsiteX23" fmla="*/ 9360692 w 10530779"/>
              <a:gd name="connsiteY23" fmla="*/ 1015663 h 1015663"/>
              <a:gd name="connsiteX24" fmla="*/ 8880957 w 10530779"/>
              <a:gd name="connsiteY24" fmla="*/ 1015663 h 1015663"/>
              <a:gd name="connsiteX25" fmla="*/ 8401221 w 10530779"/>
              <a:gd name="connsiteY25" fmla="*/ 1015663 h 1015663"/>
              <a:gd name="connsiteX26" fmla="*/ 8026794 w 10530779"/>
              <a:gd name="connsiteY26" fmla="*/ 1015663 h 1015663"/>
              <a:gd name="connsiteX27" fmla="*/ 7231135 w 10530779"/>
              <a:gd name="connsiteY27" fmla="*/ 1015663 h 1015663"/>
              <a:gd name="connsiteX28" fmla="*/ 6540784 w 10530779"/>
              <a:gd name="connsiteY28" fmla="*/ 1015663 h 1015663"/>
              <a:gd name="connsiteX29" fmla="*/ 6061048 w 10530779"/>
              <a:gd name="connsiteY29" fmla="*/ 1015663 h 1015663"/>
              <a:gd name="connsiteX30" fmla="*/ 5581313 w 10530779"/>
              <a:gd name="connsiteY30" fmla="*/ 1015663 h 1015663"/>
              <a:gd name="connsiteX31" fmla="*/ 4996270 w 10530779"/>
              <a:gd name="connsiteY31" fmla="*/ 1015663 h 1015663"/>
              <a:gd name="connsiteX32" fmla="*/ 4200611 w 10530779"/>
              <a:gd name="connsiteY32" fmla="*/ 1015663 h 1015663"/>
              <a:gd name="connsiteX33" fmla="*/ 3826183 w 10530779"/>
              <a:gd name="connsiteY33" fmla="*/ 1015663 h 1015663"/>
              <a:gd name="connsiteX34" fmla="*/ 3241140 w 10530779"/>
              <a:gd name="connsiteY34" fmla="*/ 1015663 h 1015663"/>
              <a:gd name="connsiteX35" fmla="*/ 2866712 w 10530779"/>
              <a:gd name="connsiteY35" fmla="*/ 1015663 h 1015663"/>
              <a:gd name="connsiteX36" fmla="*/ 2071053 w 10530779"/>
              <a:gd name="connsiteY36" fmla="*/ 1015663 h 1015663"/>
              <a:gd name="connsiteX37" fmla="*/ 1380702 w 10530779"/>
              <a:gd name="connsiteY37" fmla="*/ 1015663 h 1015663"/>
              <a:gd name="connsiteX38" fmla="*/ 585043 w 10530779"/>
              <a:gd name="connsiteY38" fmla="*/ 1015663 h 1015663"/>
              <a:gd name="connsiteX39" fmla="*/ 0 w 10530779"/>
              <a:gd name="connsiteY39" fmla="*/ 1015663 h 1015663"/>
              <a:gd name="connsiteX40" fmla="*/ 0 w 10530779"/>
              <a:gd name="connsiteY40" fmla="*/ 517988 h 1015663"/>
              <a:gd name="connsiteX41" fmla="*/ 0 w 10530779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1015663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52997" y="135832"/>
                  <a:pt x="10485980" y="263921"/>
                  <a:pt x="10530779" y="477362"/>
                </a:cubicBezTo>
                <a:cubicBezTo>
                  <a:pt x="10575578" y="690803"/>
                  <a:pt x="10490417" y="905939"/>
                  <a:pt x="10530779" y="1015663"/>
                </a:cubicBezTo>
                <a:cubicBezTo>
                  <a:pt x="10207721" y="1068492"/>
                  <a:pt x="10162920" y="996363"/>
                  <a:pt x="9840428" y="1015663"/>
                </a:cubicBezTo>
                <a:cubicBezTo>
                  <a:pt x="9517936" y="1034963"/>
                  <a:pt x="9503190" y="991597"/>
                  <a:pt x="9360692" y="1015663"/>
                </a:cubicBezTo>
                <a:cubicBezTo>
                  <a:pt x="9218194" y="1039729"/>
                  <a:pt x="9008617" y="1007690"/>
                  <a:pt x="8880957" y="1015663"/>
                </a:cubicBezTo>
                <a:cubicBezTo>
                  <a:pt x="8753297" y="1023636"/>
                  <a:pt x="8588498" y="988602"/>
                  <a:pt x="8401221" y="1015663"/>
                </a:cubicBezTo>
                <a:cubicBezTo>
                  <a:pt x="8213944" y="1042724"/>
                  <a:pt x="8159023" y="987976"/>
                  <a:pt x="8026794" y="1015663"/>
                </a:cubicBezTo>
                <a:cubicBezTo>
                  <a:pt x="7894565" y="1043350"/>
                  <a:pt x="7514425" y="920993"/>
                  <a:pt x="7231135" y="1015663"/>
                </a:cubicBezTo>
                <a:cubicBezTo>
                  <a:pt x="6947845" y="1110333"/>
                  <a:pt x="6700860" y="981902"/>
                  <a:pt x="6540784" y="1015663"/>
                </a:cubicBezTo>
                <a:cubicBezTo>
                  <a:pt x="6380708" y="1049424"/>
                  <a:pt x="6178904" y="973332"/>
                  <a:pt x="6061048" y="1015663"/>
                </a:cubicBezTo>
                <a:cubicBezTo>
                  <a:pt x="5943192" y="1057994"/>
                  <a:pt x="5719596" y="960114"/>
                  <a:pt x="5581313" y="1015663"/>
                </a:cubicBezTo>
                <a:cubicBezTo>
                  <a:pt x="5443031" y="1071212"/>
                  <a:pt x="5140867" y="1007877"/>
                  <a:pt x="4996270" y="1015663"/>
                </a:cubicBezTo>
                <a:cubicBezTo>
                  <a:pt x="4851673" y="1023449"/>
                  <a:pt x="4513656" y="936868"/>
                  <a:pt x="4200611" y="1015663"/>
                </a:cubicBezTo>
                <a:cubicBezTo>
                  <a:pt x="3887566" y="1094458"/>
                  <a:pt x="3968993" y="976029"/>
                  <a:pt x="3826183" y="1015663"/>
                </a:cubicBezTo>
                <a:cubicBezTo>
                  <a:pt x="3683373" y="1055297"/>
                  <a:pt x="3416665" y="975210"/>
                  <a:pt x="3241140" y="1015663"/>
                </a:cubicBezTo>
                <a:cubicBezTo>
                  <a:pt x="3065615" y="1056116"/>
                  <a:pt x="2967468" y="979345"/>
                  <a:pt x="2866712" y="1015663"/>
                </a:cubicBezTo>
                <a:cubicBezTo>
                  <a:pt x="2765956" y="1051981"/>
                  <a:pt x="2237384" y="948632"/>
                  <a:pt x="2071053" y="1015663"/>
                </a:cubicBezTo>
                <a:cubicBezTo>
                  <a:pt x="1904722" y="1082694"/>
                  <a:pt x="1684320" y="941795"/>
                  <a:pt x="1380702" y="1015663"/>
                </a:cubicBezTo>
                <a:cubicBezTo>
                  <a:pt x="1077084" y="1089531"/>
                  <a:pt x="776899" y="963467"/>
                  <a:pt x="585043" y="1015663"/>
                </a:cubicBezTo>
                <a:cubicBezTo>
                  <a:pt x="393187" y="1067859"/>
                  <a:pt x="258290" y="952280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Suite à la 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modification du fichier « Liste des inscrits » par Pôle Emploi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(ajout colonne, caractères spéciaux), le programme Import Activ’Créa a été modifié pour prise en compte de ce nouveau type de fichier dans Jungo.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B1FE573-409F-F626-DC5F-A00358BB346B}"/>
              </a:ext>
            </a:extLst>
          </p:cNvPr>
          <p:cNvSpPr txBox="1"/>
          <p:nvPr/>
        </p:nvSpPr>
        <p:spPr>
          <a:xfrm>
            <a:off x="565860" y="534390"/>
            <a:ext cx="10406519" cy="1077218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IMPORT ACTIV’CREA/ INTEGRATION DE MODIFICATION DU FICHIER-----</a:t>
            </a:r>
          </a:p>
        </p:txBody>
      </p:sp>
    </p:spTree>
    <p:extLst>
      <p:ext uri="{BB962C8B-B14F-4D97-AF65-F5344CB8AC3E}">
        <p14:creationId xmlns:p14="http://schemas.microsoft.com/office/powerpoint/2010/main" val="2130358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399133" y="1213693"/>
            <a:ext cx="10530779" cy="400110"/>
          </a:xfrm>
          <a:custGeom>
            <a:avLst/>
            <a:gdLst>
              <a:gd name="connsiteX0" fmla="*/ 0 w 10530779"/>
              <a:gd name="connsiteY0" fmla="*/ 0 h 400110"/>
              <a:gd name="connsiteX1" fmla="*/ 269120 w 10530779"/>
              <a:gd name="connsiteY1" fmla="*/ 0 h 400110"/>
              <a:gd name="connsiteX2" fmla="*/ 643548 w 10530779"/>
              <a:gd name="connsiteY2" fmla="*/ 0 h 400110"/>
              <a:gd name="connsiteX3" fmla="*/ 1439206 w 10530779"/>
              <a:gd name="connsiteY3" fmla="*/ 0 h 400110"/>
              <a:gd name="connsiteX4" fmla="*/ 2024250 w 10530779"/>
              <a:gd name="connsiteY4" fmla="*/ 0 h 400110"/>
              <a:gd name="connsiteX5" fmla="*/ 2609293 w 10530779"/>
              <a:gd name="connsiteY5" fmla="*/ 0 h 400110"/>
              <a:gd name="connsiteX6" fmla="*/ 2983721 w 10530779"/>
              <a:gd name="connsiteY6" fmla="*/ 0 h 400110"/>
              <a:gd name="connsiteX7" fmla="*/ 3252841 w 10530779"/>
              <a:gd name="connsiteY7" fmla="*/ 0 h 400110"/>
              <a:gd name="connsiteX8" fmla="*/ 3627268 w 10530779"/>
              <a:gd name="connsiteY8" fmla="*/ 0 h 400110"/>
              <a:gd name="connsiteX9" fmla="*/ 4001696 w 10530779"/>
              <a:gd name="connsiteY9" fmla="*/ 0 h 400110"/>
              <a:gd name="connsiteX10" fmla="*/ 4481432 w 10530779"/>
              <a:gd name="connsiteY10" fmla="*/ 0 h 400110"/>
              <a:gd name="connsiteX11" fmla="*/ 5066475 w 10530779"/>
              <a:gd name="connsiteY11" fmla="*/ 0 h 400110"/>
              <a:gd name="connsiteX12" fmla="*/ 5862134 w 10530779"/>
              <a:gd name="connsiteY12" fmla="*/ 0 h 400110"/>
              <a:gd name="connsiteX13" fmla="*/ 6657793 w 10530779"/>
              <a:gd name="connsiteY13" fmla="*/ 0 h 400110"/>
              <a:gd name="connsiteX14" fmla="*/ 7453451 w 10530779"/>
              <a:gd name="connsiteY14" fmla="*/ 0 h 400110"/>
              <a:gd name="connsiteX15" fmla="*/ 8038495 w 10530779"/>
              <a:gd name="connsiteY15" fmla="*/ 0 h 400110"/>
              <a:gd name="connsiteX16" fmla="*/ 8623538 w 10530779"/>
              <a:gd name="connsiteY16" fmla="*/ 0 h 400110"/>
              <a:gd name="connsiteX17" fmla="*/ 8997966 w 10530779"/>
              <a:gd name="connsiteY17" fmla="*/ 0 h 400110"/>
              <a:gd name="connsiteX18" fmla="*/ 9793624 w 10530779"/>
              <a:gd name="connsiteY18" fmla="*/ 0 h 400110"/>
              <a:gd name="connsiteX19" fmla="*/ 10530779 w 10530779"/>
              <a:gd name="connsiteY19" fmla="*/ 0 h 400110"/>
              <a:gd name="connsiteX20" fmla="*/ 10530779 w 10530779"/>
              <a:gd name="connsiteY20" fmla="*/ 400110 h 400110"/>
              <a:gd name="connsiteX21" fmla="*/ 9735120 w 10530779"/>
              <a:gd name="connsiteY21" fmla="*/ 400110 h 400110"/>
              <a:gd name="connsiteX22" fmla="*/ 9044769 w 10530779"/>
              <a:gd name="connsiteY22" fmla="*/ 400110 h 400110"/>
              <a:gd name="connsiteX23" fmla="*/ 8565034 w 10530779"/>
              <a:gd name="connsiteY23" fmla="*/ 400110 h 400110"/>
              <a:gd name="connsiteX24" fmla="*/ 8085298 w 10530779"/>
              <a:gd name="connsiteY24" fmla="*/ 400110 h 400110"/>
              <a:gd name="connsiteX25" fmla="*/ 7605563 w 10530779"/>
              <a:gd name="connsiteY25" fmla="*/ 400110 h 400110"/>
              <a:gd name="connsiteX26" fmla="*/ 7231135 w 10530779"/>
              <a:gd name="connsiteY26" fmla="*/ 400110 h 400110"/>
              <a:gd name="connsiteX27" fmla="*/ 6435476 w 10530779"/>
              <a:gd name="connsiteY27" fmla="*/ 400110 h 400110"/>
              <a:gd name="connsiteX28" fmla="*/ 5745125 w 10530779"/>
              <a:gd name="connsiteY28" fmla="*/ 400110 h 400110"/>
              <a:gd name="connsiteX29" fmla="*/ 5265390 w 10530779"/>
              <a:gd name="connsiteY29" fmla="*/ 400110 h 400110"/>
              <a:gd name="connsiteX30" fmla="*/ 4785654 w 10530779"/>
              <a:gd name="connsiteY30" fmla="*/ 400110 h 400110"/>
              <a:gd name="connsiteX31" fmla="*/ 4200611 w 10530779"/>
              <a:gd name="connsiteY31" fmla="*/ 400110 h 400110"/>
              <a:gd name="connsiteX32" fmla="*/ 3404952 w 10530779"/>
              <a:gd name="connsiteY32" fmla="*/ 400110 h 400110"/>
              <a:gd name="connsiteX33" fmla="*/ 3030524 w 10530779"/>
              <a:gd name="connsiteY33" fmla="*/ 400110 h 400110"/>
              <a:gd name="connsiteX34" fmla="*/ 2445481 w 10530779"/>
              <a:gd name="connsiteY34" fmla="*/ 400110 h 400110"/>
              <a:gd name="connsiteX35" fmla="*/ 2071053 w 10530779"/>
              <a:gd name="connsiteY35" fmla="*/ 400110 h 400110"/>
              <a:gd name="connsiteX36" fmla="*/ 1275394 w 10530779"/>
              <a:gd name="connsiteY36" fmla="*/ 400110 h 400110"/>
              <a:gd name="connsiteX37" fmla="*/ 585043 w 10530779"/>
              <a:gd name="connsiteY37" fmla="*/ 400110 h 400110"/>
              <a:gd name="connsiteX38" fmla="*/ 0 w 10530779"/>
              <a:gd name="connsiteY38" fmla="*/ 400110 h 400110"/>
              <a:gd name="connsiteX39" fmla="*/ 0 w 10530779"/>
              <a:gd name="connsiteY39" fmla="*/ 0 h 40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530779" h="400110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75323" y="114102"/>
                  <a:pt x="10487157" y="295513"/>
                  <a:pt x="10530779" y="400110"/>
                </a:cubicBezTo>
                <a:cubicBezTo>
                  <a:pt x="10205347" y="439174"/>
                  <a:pt x="10068290" y="367375"/>
                  <a:pt x="9735120" y="400110"/>
                </a:cubicBezTo>
                <a:cubicBezTo>
                  <a:pt x="9401950" y="432845"/>
                  <a:pt x="9367261" y="380810"/>
                  <a:pt x="9044769" y="400110"/>
                </a:cubicBezTo>
                <a:cubicBezTo>
                  <a:pt x="8722277" y="419410"/>
                  <a:pt x="8701089" y="367580"/>
                  <a:pt x="8565034" y="400110"/>
                </a:cubicBezTo>
                <a:cubicBezTo>
                  <a:pt x="8428980" y="432640"/>
                  <a:pt x="8218575" y="343293"/>
                  <a:pt x="8085298" y="400110"/>
                </a:cubicBezTo>
                <a:cubicBezTo>
                  <a:pt x="7952021" y="456927"/>
                  <a:pt x="7789322" y="367152"/>
                  <a:pt x="7605563" y="400110"/>
                </a:cubicBezTo>
                <a:cubicBezTo>
                  <a:pt x="7421804" y="433068"/>
                  <a:pt x="7367428" y="377617"/>
                  <a:pt x="7231135" y="400110"/>
                </a:cubicBezTo>
                <a:cubicBezTo>
                  <a:pt x="7094842" y="422603"/>
                  <a:pt x="6718766" y="305440"/>
                  <a:pt x="6435476" y="400110"/>
                </a:cubicBezTo>
                <a:cubicBezTo>
                  <a:pt x="6152186" y="494780"/>
                  <a:pt x="5905201" y="366349"/>
                  <a:pt x="5745125" y="400110"/>
                </a:cubicBezTo>
                <a:cubicBezTo>
                  <a:pt x="5585049" y="433871"/>
                  <a:pt x="5376750" y="348987"/>
                  <a:pt x="5265390" y="400110"/>
                </a:cubicBezTo>
                <a:cubicBezTo>
                  <a:pt x="5154031" y="451233"/>
                  <a:pt x="4931310" y="346136"/>
                  <a:pt x="4785654" y="400110"/>
                </a:cubicBezTo>
                <a:cubicBezTo>
                  <a:pt x="4639998" y="454084"/>
                  <a:pt x="4345208" y="392324"/>
                  <a:pt x="4200611" y="400110"/>
                </a:cubicBezTo>
                <a:cubicBezTo>
                  <a:pt x="4056014" y="407896"/>
                  <a:pt x="3717997" y="321315"/>
                  <a:pt x="3404952" y="400110"/>
                </a:cubicBezTo>
                <a:cubicBezTo>
                  <a:pt x="3091907" y="478905"/>
                  <a:pt x="3173334" y="360476"/>
                  <a:pt x="3030524" y="400110"/>
                </a:cubicBezTo>
                <a:cubicBezTo>
                  <a:pt x="2887714" y="439744"/>
                  <a:pt x="2621006" y="359657"/>
                  <a:pt x="2445481" y="400110"/>
                </a:cubicBezTo>
                <a:cubicBezTo>
                  <a:pt x="2269956" y="440563"/>
                  <a:pt x="2171809" y="363792"/>
                  <a:pt x="2071053" y="400110"/>
                </a:cubicBezTo>
                <a:cubicBezTo>
                  <a:pt x="1970297" y="436428"/>
                  <a:pt x="1441725" y="333079"/>
                  <a:pt x="1275394" y="400110"/>
                </a:cubicBezTo>
                <a:cubicBezTo>
                  <a:pt x="1109063" y="467141"/>
                  <a:pt x="888661" y="326242"/>
                  <a:pt x="585043" y="400110"/>
                </a:cubicBezTo>
                <a:cubicBezTo>
                  <a:pt x="281425" y="473978"/>
                  <a:pt x="200438" y="362805"/>
                  <a:pt x="0" y="400110"/>
                </a:cubicBezTo>
                <a:cubicBezTo>
                  <a:pt x="-15522" y="236638"/>
                  <a:pt x="40954" y="187895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 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Les entrepreneurs inactifs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dans Jungo ne sont plus visibles sur Mon Bureau Virtuel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23393" y="362326"/>
            <a:ext cx="1040651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JUNGO-MBV/ CORRECTIONS D’ENVOI D’INFO -----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925A1C2-4603-B3CD-F340-F7BB2A31490B}"/>
              </a:ext>
            </a:extLst>
          </p:cNvPr>
          <p:cNvSpPr txBox="1"/>
          <p:nvPr/>
        </p:nvSpPr>
        <p:spPr>
          <a:xfrm>
            <a:off x="851718" y="2949476"/>
            <a:ext cx="10078193" cy="212365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1800" b="1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SAVOIR : </a:t>
            </a:r>
          </a:p>
          <a:p>
            <a:pPr algn="just"/>
            <a:r>
              <a:rPr lang="fr-FR" b="1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fr-FR" sz="1800" dirty="0">
                <a:solidFill>
                  <a:srgbClr val="2F479E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Quand on supprime une action de la fiche Parcours, l’action existe toujours sur Jungo. </a:t>
            </a:r>
          </a:p>
          <a:p>
            <a:pPr algn="just"/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En effet, on supprime la participation de l’entrepreneur à cette action, mais on ne supprime pas l’action.</a:t>
            </a:r>
          </a:p>
          <a:p>
            <a:pPr algn="just"/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l’action n’est plus visible dans la fiche Parcours ou Tableau des actions de l’entrepreneur</a:t>
            </a:r>
          </a:p>
          <a:p>
            <a:pPr algn="just"/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l’action existe toujours dans l’Agenda et dans Gestion/ Action</a:t>
            </a:r>
          </a:p>
          <a:p>
            <a:pPr algn="just"/>
            <a:endParaRPr lang="fr-FR" sz="6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b="1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fr-FR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collective :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l’action sera toujours présente avec participation des autres Entrepreneurs inscrits</a:t>
            </a:r>
          </a:p>
          <a:p>
            <a:pPr algn="just"/>
            <a:r>
              <a:rPr lang="fr-FR" b="1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fr-FR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Individuelle :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devra être supprimée manuellement dans l’Agenda ou Gestion/Action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6E8021D-DAD9-5CDF-7C3D-9F5F46F0D31A}"/>
              </a:ext>
            </a:extLst>
          </p:cNvPr>
          <p:cNvSpPr txBox="1"/>
          <p:nvPr/>
        </p:nvSpPr>
        <p:spPr>
          <a:xfrm>
            <a:off x="399132" y="1917714"/>
            <a:ext cx="10530779" cy="646331"/>
          </a:xfrm>
          <a:custGeom>
            <a:avLst/>
            <a:gdLst>
              <a:gd name="connsiteX0" fmla="*/ 0 w 10530779"/>
              <a:gd name="connsiteY0" fmla="*/ 0 h 646331"/>
              <a:gd name="connsiteX1" fmla="*/ 269120 w 10530779"/>
              <a:gd name="connsiteY1" fmla="*/ 0 h 646331"/>
              <a:gd name="connsiteX2" fmla="*/ 643548 w 10530779"/>
              <a:gd name="connsiteY2" fmla="*/ 0 h 646331"/>
              <a:gd name="connsiteX3" fmla="*/ 1439206 w 10530779"/>
              <a:gd name="connsiteY3" fmla="*/ 0 h 646331"/>
              <a:gd name="connsiteX4" fmla="*/ 2024250 w 10530779"/>
              <a:gd name="connsiteY4" fmla="*/ 0 h 646331"/>
              <a:gd name="connsiteX5" fmla="*/ 2609293 w 10530779"/>
              <a:gd name="connsiteY5" fmla="*/ 0 h 646331"/>
              <a:gd name="connsiteX6" fmla="*/ 2983721 w 10530779"/>
              <a:gd name="connsiteY6" fmla="*/ 0 h 646331"/>
              <a:gd name="connsiteX7" fmla="*/ 3252841 w 10530779"/>
              <a:gd name="connsiteY7" fmla="*/ 0 h 646331"/>
              <a:gd name="connsiteX8" fmla="*/ 3627268 w 10530779"/>
              <a:gd name="connsiteY8" fmla="*/ 0 h 646331"/>
              <a:gd name="connsiteX9" fmla="*/ 4001696 w 10530779"/>
              <a:gd name="connsiteY9" fmla="*/ 0 h 646331"/>
              <a:gd name="connsiteX10" fmla="*/ 4481432 w 10530779"/>
              <a:gd name="connsiteY10" fmla="*/ 0 h 646331"/>
              <a:gd name="connsiteX11" fmla="*/ 5066475 w 10530779"/>
              <a:gd name="connsiteY11" fmla="*/ 0 h 646331"/>
              <a:gd name="connsiteX12" fmla="*/ 5862134 w 10530779"/>
              <a:gd name="connsiteY12" fmla="*/ 0 h 646331"/>
              <a:gd name="connsiteX13" fmla="*/ 6657793 w 10530779"/>
              <a:gd name="connsiteY13" fmla="*/ 0 h 646331"/>
              <a:gd name="connsiteX14" fmla="*/ 7453451 w 10530779"/>
              <a:gd name="connsiteY14" fmla="*/ 0 h 646331"/>
              <a:gd name="connsiteX15" fmla="*/ 8038495 w 10530779"/>
              <a:gd name="connsiteY15" fmla="*/ 0 h 646331"/>
              <a:gd name="connsiteX16" fmla="*/ 8623538 w 10530779"/>
              <a:gd name="connsiteY16" fmla="*/ 0 h 646331"/>
              <a:gd name="connsiteX17" fmla="*/ 8997966 w 10530779"/>
              <a:gd name="connsiteY17" fmla="*/ 0 h 646331"/>
              <a:gd name="connsiteX18" fmla="*/ 9793624 w 10530779"/>
              <a:gd name="connsiteY18" fmla="*/ 0 h 646331"/>
              <a:gd name="connsiteX19" fmla="*/ 10530779 w 10530779"/>
              <a:gd name="connsiteY19" fmla="*/ 0 h 646331"/>
              <a:gd name="connsiteX20" fmla="*/ 10530779 w 10530779"/>
              <a:gd name="connsiteY20" fmla="*/ 303776 h 646331"/>
              <a:gd name="connsiteX21" fmla="*/ 10530779 w 10530779"/>
              <a:gd name="connsiteY21" fmla="*/ 646331 h 646331"/>
              <a:gd name="connsiteX22" fmla="*/ 9840428 w 10530779"/>
              <a:gd name="connsiteY22" fmla="*/ 646331 h 646331"/>
              <a:gd name="connsiteX23" fmla="*/ 9360692 w 10530779"/>
              <a:gd name="connsiteY23" fmla="*/ 646331 h 646331"/>
              <a:gd name="connsiteX24" fmla="*/ 8880957 w 10530779"/>
              <a:gd name="connsiteY24" fmla="*/ 646331 h 646331"/>
              <a:gd name="connsiteX25" fmla="*/ 8401221 w 10530779"/>
              <a:gd name="connsiteY25" fmla="*/ 646331 h 646331"/>
              <a:gd name="connsiteX26" fmla="*/ 8026794 w 10530779"/>
              <a:gd name="connsiteY26" fmla="*/ 646331 h 646331"/>
              <a:gd name="connsiteX27" fmla="*/ 7231135 w 10530779"/>
              <a:gd name="connsiteY27" fmla="*/ 646331 h 646331"/>
              <a:gd name="connsiteX28" fmla="*/ 6540784 w 10530779"/>
              <a:gd name="connsiteY28" fmla="*/ 646331 h 646331"/>
              <a:gd name="connsiteX29" fmla="*/ 6061048 w 10530779"/>
              <a:gd name="connsiteY29" fmla="*/ 646331 h 646331"/>
              <a:gd name="connsiteX30" fmla="*/ 5581313 w 10530779"/>
              <a:gd name="connsiteY30" fmla="*/ 646331 h 646331"/>
              <a:gd name="connsiteX31" fmla="*/ 4996270 w 10530779"/>
              <a:gd name="connsiteY31" fmla="*/ 646331 h 646331"/>
              <a:gd name="connsiteX32" fmla="*/ 4200611 w 10530779"/>
              <a:gd name="connsiteY32" fmla="*/ 646331 h 646331"/>
              <a:gd name="connsiteX33" fmla="*/ 3826183 w 10530779"/>
              <a:gd name="connsiteY33" fmla="*/ 646331 h 646331"/>
              <a:gd name="connsiteX34" fmla="*/ 3241140 w 10530779"/>
              <a:gd name="connsiteY34" fmla="*/ 646331 h 646331"/>
              <a:gd name="connsiteX35" fmla="*/ 2866712 w 10530779"/>
              <a:gd name="connsiteY35" fmla="*/ 646331 h 646331"/>
              <a:gd name="connsiteX36" fmla="*/ 2071053 w 10530779"/>
              <a:gd name="connsiteY36" fmla="*/ 646331 h 646331"/>
              <a:gd name="connsiteX37" fmla="*/ 1380702 w 10530779"/>
              <a:gd name="connsiteY37" fmla="*/ 646331 h 646331"/>
              <a:gd name="connsiteX38" fmla="*/ 585043 w 10530779"/>
              <a:gd name="connsiteY38" fmla="*/ 646331 h 646331"/>
              <a:gd name="connsiteX39" fmla="*/ 0 w 10530779"/>
              <a:gd name="connsiteY39" fmla="*/ 646331 h 646331"/>
              <a:gd name="connsiteX40" fmla="*/ 0 w 10530779"/>
              <a:gd name="connsiteY40" fmla="*/ 329629 h 646331"/>
              <a:gd name="connsiteX41" fmla="*/ 0 w 10530779"/>
              <a:gd name="connsiteY41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646331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39453" y="73211"/>
                  <a:pt x="10525003" y="238311"/>
                  <a:pt x="10530779" y="303776"/>
                </a:cubicBezTo>
                <a:cubicBezTo>
                  <a:pt x="10536555" y="369241"/>
                  <a:pt x="10501732" y="501989"/>
                  <a:pt x="10530779" y="646331"/>
                </a:cubicBezTo>
                <a:cubicBezTo>
                  <a:pt x="10207721" y="699160"/>
                  <a:pt x="10162920" y="627031"/>
                  <a:pt x="9840428" y="646331"/>
                </a:cubicBezTo>
                <a:cubicBezTo>
                  <a:pt x="9517936" y="665631"/>
                  <a:pt x="9503190" y="622265"/>
                  <a:pt x="9360692" y="646331"/>
                </a:cubicBezTo>
                <a:cubicBezTo>
                  <a:pt x="9218194" y="670397"/>
                  <a:pt x="9008617" y="638358"/>
                  <a:pt x="8880957" y="646331"/>
                </a:cubicBezTo>
                <a:cubicBezTo>
                  <a:pt x="8753297" y="654304"/>
                  <a:pt x="8588498" y="619270"/>
                  <a:pt x="8401221" y="646331"/>
                </a:cubicBezTo>
                <a:cubicBezTo>
                  <a:pt x="8213944" y="673392"/>
                  <a:pt x="8159023" y="618644"/>
                  <a:pt x="8026794" y="646331"/>
                </a:cubicBezTo>
                <a:cubicBezTo>
                  <a:pt x="7894565" y="674018"/>
                  <a:pt x="7514425" y="551661"/>
                  <a:pt x="7231135" y="646331"/>
                </a:cubicBezTo>
                <a:cubicBezTo>
                  <a:pt x="6947845" y="741001"/>
                  <a:pt x="6700860" y="612570"/>
                  <a:pt x="6540784" y="646331"/>
                </a:cubicBezTo>
                <a:cubicBezTo>
                  <a:pt x="6380708" y="680092"/>
                  <a:pt x="6178904" y="604000"/>
                  <a:pt x="6061048" y="646331"/>
                </a:cubicBezTo>
                <a:cubicBezTo>
                  <a:pt x="5943192" y="688662"/>
                  <a:pt x="5719596" y="590782"/>
                  <a:pt x="5581313" y="646331"/>
                </a:cubicBezTo>
                <a:cubicBezTo>
                  <a:pt x="5443031" y="701880"/>
                  <a:pt x="5140867" y="638545"/>
                  <a:pt x="4996270" y="646331"/>
                </a:cubicBezTo>
                <a:cubicBezTo>
                  <a:pt x="4851673" y="654117"/>
                  <a:pt x="4513656" y="567536"/>
                  <a:pt x="4200611" y="646331"/>
                </a:cubicBezTo>
                <a:cubicBezTo>
                  <a:pt x="3887566" y="725126"/>
                  <a:pt x="3968993" y="606697"/>
                  <a:pt x="3826183" y="646331"/>
                </a:cubicBezTo>
                <a:cubicBezTo>
                  <a:pt x="3683373" y="685965"/>
                  <a:pt x="3416665" y="605878"/>
                  <a:pt x="3241140" y="646331"/>
                </a:cubicBezTo>
                <a:cubicBezTo>
                  <a:pt x="3065615" y="686784"/>
                  <a:pt x="2967468" y="610013"/>
                  <a:pt x="2866712" y="646331"/>
                </a:cubicBezTo>
                <a:cubicBezTo>
                  <a:pt x="2765956" y="682649"/>
                  <a:pt x="2237384" y="579300"/>
                  <a:pt x="2071053" y="646331"/>
                </a:cubicBezTo>
                <a:cubicBezTo>
                  <a:pt x="1904722" y="713362"/>
                  <a:pt x="1684320" y="572463"/>
                  <a:pt x="1380702" y="646331"/>
                </a:cubicBezTo>
                <a:cubicBezTo>
                  <a:pt x="1077084" y="720199"/>
                  <a:pt x="776899" y="594135"/>
                  <a:pt x="585043" y="646331"/>
                </a:cubicBezTo>
                <a:cubicBezTo>
                  <a:pt x="393187" y="698527"/>
                  <a:pt x="258290" y="582948"/>
                  <a:pt x="0" y="646331"/>
                </a:cubicBezTo>
                <a:cubicBezTo>
                  <a:pt x="-21625" y="497221"/>
                  <a:pt x="4181" y="428480"/>
                  <a:pt x="0" y="329629"/>
                </a:cubicBezTo>
                <a:cubicBezTo>
                  <a:pt x="-4181" y="230778"/>
                  <a:pt x="25771" y="115123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1800" b="1" dirty="0">
                <a:solidFill>
                  <a:srgbClr val="2F479E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suppression d’une action </a:t>
            </a:r>
            <a:r>
              <a:rPr lang="fr-FR" sz="1800" dirty="0">
                <a:solidFill>
                  <a:srgbClr val="2F479E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pour un Entrepreneur à </a:t>
            </a:r>
            <a:r>
              <a:rPr lang="fr-FR" sz="1800" b="1" dirty="0">
                <a:solidFill>
                  <a:srgbClr val="2F479E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partir de la fiche Parcours</a:t>
            </a:r>
            <a:r>
              <a:rPr lang="fr-FR" sz="1800" dirty="0">
                <a:solidFill>
                  <a:srgbClr val="2F479E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est maintenant bien envoyée au MBV. En effet, cett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 action n’apparaîtra plus sur la Timeline de l’Entrepreneur, sur MBV.</a:t>
            </a:r>
          </a:p>
        </p:txBody>
      </p:sp>
    </p:spTree>
    <p:extLst>
      <p:ext uri="{BB962C8B-B14F-4D97-AF65-F5344CB8AC3E}">
        <p14:creationId xmlns:p14="http://schemas.microsoft.com/office/powerpoint/2010/main" val="2508196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51147" y="2868825"/>
            <a:ext cx="9144000" cy="184424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67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|FONCTIONNALITES|</a:t>
            </a:r>
            <a:br>
              <a:rPr lang="fr-FR" sz="5400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sz="4400" dirty="0">
                <a:solidFill>
                  <a:schemeClr val="accent2"/>
                </a:solidFill>
                <a:latin typeface="ITC Avant Garde Std Bk" panose="020B0502020202020204" pitchFamily="34" charset="0"/>
              </a:rPr>
              <a:t>Pédagogie sur la pratique</a:t>
            </a: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42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3781429" y="7636040"/>
            <a:ext cx="10530779" cy="1015663"/>
          </a:xfrm>
          <a:custGeom>
            <a:avLst/>
            <a:gdLst>
              <a:gd name="connsiteX0" fmla="*/ 0 w 10530779"/>
              <a:gd name="connsiteY0" fmla="*/ 0 h 1015663"/>
              <a:gd name="connsiteX1" fmla="*/ 269120 w 10530779"/>
              <a:gd name="connsiteY1" fmla="*/ 0 h 1015663"/>
              <a:gd name="connsiteX2" fmla="*/ 643548 w 10530779"/>
              <a:gd name="connsiteY2" fmla="*/ 0 h 1015663"/>
              <a:gd name="connsiteX3" fmla="*/ 1439206 w 10530779"/>
              <a:gd name="connsiteY3" fmla="*/ 0 h 1015663"/>
              <a:gd name="connsiteX4" fmla="*/ 2024250 w 10530779"/>
              <a:gd name="connsiteY4" fmla="*/ 0 h 1015663"/>
              <a:gd name="connsiteX5" fmla="*/ 2609293 w 10530779"/>
              <a:gd name="connsiteY5" fmla="*/ 0 h 1015663"/>
              <a:gd name="connsiteX6" fmla="*/ 2983721 w 10530779"/>
              <a:gd name="connsiteY6" fmla="*/ 0 h 1015663"/>
              <a:gd name="connsiteX7" fmla="*/ 3252841 w 10530779"/>
              <a:gd name="connsiteY7" fmla="*/ 0 h 1015663"/>
              <a:gd name="connsiteX8" fmla="*/ 3627268 w 10530779"/>
              <a:gd name="connsiteY8" fmla="*/ 0 h 1015663"/>
              <a:gd name="connsiteX9" fmla="*/ 4001696 w 10530779"/>
              <a:gd name="connsiteY9" fmla="*/ 0 h 1015663"/>
              <a:gd name="connsiteX10" fmla="*/ 4481432 w 10530779"/>
              <a:gd name="connsiteY10" fmla="*/ 0 h 1015663"/>
              <a:gd name="connsiteX11" fmla="*/ 5066475 w 10530779"/>
              <a:gd name="connsiteY11" fmla="*/ 0 h 1015663"/>
              <a:gd name="connsiteX12" fmla="*/ 5862134 w 10530779"/>
              <a:gd name="connsiteY12" fmla="*/ 0 h 1015663"/>
              <a:gd name="connsiteX13" fmla="*/ 6657793 w 10530779"/>
              <a:gd name="connsiteY13" fmla="*/ 0 h 1015663"/>
              <a:gd name="connsiteX14" fmla="*/ 7453451 w 10530779"/>
              <a:gd name="connsiteY14" fmla="*/ 0 h 1015663"/>
              <a:gd name="connsiteX15" fmla="*/ 8038495 w 10530779"/>
              <a:gd name="connsiteY15" fmla="*/ 0 h 1015663"/>
              <a:gd name="connsiteX16" fmla="*/ 8623538 w 10530779"/>
              <a:gd name="connsiteY16" fmla="*/ 0 h 1015663"/>
              <a:gd name="connsiteX17" fmla="*/ 8997966 w 10530779"/>
              <a:gd name="connsiteY17" fmla="*/ 0 h 1015663"/>
              <a:gd name="connsiteX18" fmla="*/ 9793624 w 10530779"/>
              <a:gd name="connsiteY18" fmla="*/ 0 h 1015663"/>
              <a:gd name="connsiteX19" fmla="*/ 10530779 w 10530779"/>
              <a:gd name="connsiteY19" fmla="*/ 0 h 1015663"/>
              <a:gd name="connsiteX20" fmla="*/ 10530779 w 10530779"/>
              <a:gd name="connsiteY20" fmla="*/ 477362 h 1015663"/>
              <a:gd name="connsiteX21" fmla="*/ 10530779 w 10530779"/>
              <a:gd name="connsiteY21" fmla="*/ 1015663 h 1015663"/>
              <a:gd name="connsiteX22" fmla="*/ 9840428 w 10530779"/>
              <a:gd name="connsiteY22" fmla="*/ 1015663 h 1015663"/>
              <a:gd name="connsiteX23" fmla="*/ 9360692 w 10530779"/>
              <a:gd name="connsiteY23" fmla="*/ 1015663 h 1015663"/>
              <a:gd name="connsiteX24" fmla="*/ 8880957 w 10530779"/>
              <a:gd name="connsiteY24" fmla="*/ 1015663 h 1015663"/>
              <a:gd name="connsiteX25" fmla="*/ 8401221 w 10530779"/>
              <a:gd name="connsiteY25" fmla="*/ 1015663 h 1015663"/>
              <a:gd name="connsiteX26" fmla="*/ 8026794 w 10530779"/>
              <a:gd name="connsiteY26" fmla="*/ 1015663 h 1015663"/>
              <a:gd name="connsiteX27" fmla="*/ 7231135 w 10530779"/>
              <a:gd name="connsiteY27" fmla="*/ 1015663 h 1015663"/>
              <a:gd name="connsiteX28" fmla="*/ 6540784 w 10530779"/>
              <a:gd name="connsiteY28" fmla="*/ 1015663 h 1015663"/>
              <a:gd name="connsiteX29" fmla="*/ 6061048 w 10530779"/>
              <a:gd name="connsiteY29" fmla="*/ 1015663 h 1015663"/>
              <a:gd name="connsiteX30" fmla="*/ 5581313 w 10530779"/>
              <a:gd name="connsiteY30" fmla="*/ 1015663 h 1015663"/>
              <a:gd name="connsiteX31" fmla="*/ 4996270 w 10530779"/>
              <a:gd name="connsiteY31" fmla="*/ 1015663 h 1015663"/>
              <a:gd name="connsiteX32" fmla="*/ 4200611 w 10530779"/>
              <a:gd name="connsiteY32" fmla="*/ 1015663 h 1015663"/>
              <a:gd name="connsiteX33" fmla="*/ 3826183 w 10530779"/>
              <a:gd name="connsiteY33" fmla="*/ 1015663 h 1015663"/>
              <a:gd name="connsiteX34" fmla="*/ 3241140 w 10530779"/>
              <a:gd name="connsiteY34" fmla="*/ 1015663 h 1015663"/>
              <a:gd name="connsiteX35" fmla="*/ 2866712 w 10530779"/>
              <a:gd name="connsiteY35" fmla="*/ 1015663 h 1015663"/>
              <a:gd name="connsiteX36" fmla="*/ 2071053 w 10530779"/>
              <a:gd name="connsiteY36" fmla="*/ 1015663 h 1015663"/>
              <a:gd name="connsiteX37" fmla="*/ 1380702 w 10530779"/>
              <a:gd name="connsiteY37" fmla="*/ 1015663 h 1015663"/>
              <a:gd name="connsiteX38" fmla="*/ 585043 w 10530779"/>
              <a:gd name="connsiteY38" fmla="*/ 1015663 h 1015663"/>
              <a:gd name="connsiteX39" fmla="*/ 0 w 10530779"/>
              <a:gd name="connsiteY39" fmla="*/ 1015663 h 1015663"/>
              <a:gd name="connsiteX40" fmla="*/ 0 w 10530779"/>
              <a:gd name="connsiteY40" fmla="*/ 517988 h 1015663"/>
              <a:gd name="connsiteX41" fmla="*/ 0 w 10530779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1015663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52997" y="135832"/>
                  <a:pt x="10485980" y="263921"/>
                  <a:pt x="10530779" y="477362"/>
                </a:cubicBezTo>
                <a:cubicBezTo>
                  <a:pt x="10575578" y="690803"/>
                  <a:pt x="10490417" y="905939"/>
                  <a:pt x="10530779" y="1015663"/>
                </a:cubicBezTo>
                <a:cubicBezTo>
                  <a:pt x="10207721" y="1068492"/>
                  <a:pt x="10162920" y="996363"/>
                  <a:pt x="9840428" y="1015663"/>
                </a:cubicBezTo>
                <a:cubicBezTo>
                  <a:pt x="9517936" y="1034963"/>
                  <a:pt x="9503190" y="991597"/>
                  <a:pt x="9360692" y="1015663"/>
                </a:cubicBezTo>
                <a:cubicBezTo>
                  <a:pt x="9218194" y="1039729"/>
                  <a:pt x="9008617" y="1007690"/>
                  <a:pt x="8880957" y="1015663"/>
                </a:cubicBezTo>
                <a:cubicBezTo>
                  <a:pt x="8753297" y="1023636"/>
                  <a:pt x="8588498" y="988602"/>
                  <a:pt x="8401221" y="1015663"/>
                </a:cubicBezTo>
                <a:cubicBezTo>
                  <a:pt x="8213944" y="1042724"/>
                  <a:pt x="8159023" y="987976"/>
                  <a:pt x="8026794" y="1015663"/>
                </a:cubicBezTo>
                <a:cubicBezTo>
                  <a:pt x="7894565" y="1043350"/>
                  <a:pt x="7514425" y="920993"/>
                  <a:pt x="7231135" y="1015663"/>
                </a:cubicBezTo>
                <a:cubicBezTo>
                  <a:pt x="6947845" y="1110333"/>
                  <a:pt x="6700860" y="981902"/>
                  <a:pt x="6540784" y="1015663"/>
                </a:cubicBezTo>
                <a:cubicBezTo>
                  <a:pt x="6380708" y="1049424"/>
                  <a:pt x="6178904" y="973332"/>
                  <a:pt x="6061048" y="1015663"/>
                </a:cubicBezTo>
                <a:cubicBezTo>
                  <a:pt x="5943192" y="1057994"/>
                  <a:pt x="5719596" y="960114"/>
                  <a:pt x="5581313" y="1015663"/>
                </a:cubicBezTo>
                <a:cubicBezTo>
                  <a:pt x="5443031" y="1071212"/>
                  <a:pt x="5140867" y="1007877"/>
                  <a:pt x="4996270" y="1015663"/>
                </a:cubicBezTo>
                <a:cubicBezTo>
                  <a:pt x="4851673" y="1023449"/>
                  <a:pt x="4513656" y="936868"/>
                  <a:pt x="4200611" y="1015663"/>
                </a:cubicBezTo>
                <a:cubicBezTo>
                  <a:pt x="3887566" y="1094458"/>
                  <a:pt x="3968993" y="976029"/>
                  <a:pt x="3826183" y="1015663"/>
                </a:cubicBezTo>
                <a:cubicBezTo>
                  <a:pt x="3683373" y="1055297"/>
                  <a:pt x="3416665" y="975210"/>
                  <a:pt x="3241140" y="1015663"/>
                </a:cubicBezTo>
                <a:cubicBezTo>
                  <a:pt x="3065615" y="1056116"/>
                  <a:pt x="2967468" y="979345"/>
                  <a:pt x="2866712" y="1015663"/>
                </a:cubicBezTo>
                <a:cubicBezTo>
                  <a:pt x="2765956" y="1051981"/>
                  <a:pt x="2237384" y="948632"/>
                  <a:pt x="2071053" y="1015663"/>
                </a:cubicBezTo>
                <a:cubicBezTo>
                  <a:pt x="1904722" y="1082694"/>
                  <a:pt x="1684320" y="941795"/>
                  <a:pt x="1380702" y="1015663"/>
                </a:cubicBezTo>
                <a:cubicBezTo>
                  <a:pt x="1077084" y="1089531"/>
                  <a:pt x="776899" y="963467"/>
                  <a:pt x="585043" y="1015663"/>
                </a:cubicBezTo>
                <a:cubicBezTo>
                  <a:pt x="393187" y="1067859"/>
                  <a:pt x="258290" y="952280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Faire remonter systématiquement tous les entrepreneurs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- supprimer les lignes avec les coches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- ou faire un « cochage » par défaut, modifiable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64918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CREATION ENTREPRENEUR AVEC FICHE 1</a:t>
            </a:r>
            <a:r>
              <a:rPr lang="fr-FR" sz="3200" baseline="30000" dirty="0">
                <a:solidFill>
                  <a:schemeClr val="bg1"/>
                </a:solidFill>
              </a:rPr>
              <a:t>er</a:t>
            </a:r>
            <a:r>
              <a:rPr lang="fr-FR" sz="3200" dirty="0">
                <a:solidFill>
                  <a:schemeClr val="bg1"/>
                </a:solidFill>
              </a:rPr>
              <a:t> CONTACT -----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559585" y="1505396"/>
            <a:ext cx="10416351" cy="2800767"/>
          </a:xfrm>
          <a:custGeom>
            <a:avLst/>
            <a:gdLst>
              <a:gd name="connsiteX0" fmla="*/ 0 w 10416351"/>
              <a:gd name="connsiteY0" fmla="*/ 0 h 2800767"/>
              <a:gd name="connsiteX1" fmla="*/ 266196 w 10416351"/>
              <a:gd name="connsiteY1" fmla="*/ 0 h 2800767"/>
              <a:gd name="connsiteX2" fmla="*/ 636555 w 10416351"/>
              <a:gd name="connsiteY2" fmla="*/ 0 h 2800767"/>
              <a:gd name="connsiteX3" fmla="*/ 1423568 w 10416351"/>
              <a:gd name="connsiteY3" fmla="*/ 0 h 2800767"/>
              <a:gd name="connsiteX4" fmla="*/ 2002254 w 10416351"/>
              <a:gd name="connsiteY4" fmla="*/ 0 h 2800767"/>
              <a:gd name="connsiteX5" fmla="*/ 2580940 w 10416351"/>
              <a:gd name="connsiteY5" fmla="*/ 0 h 2800767"/>
              <a:gd name="connsiteX6" fmla="*/ 2951299 w 10416351"/>
              <a:gd name="connsiteY6" fmla="*/ 0 h 2800767"/>
              <a:gd name="connsiteX7" fmla="*/ 3217495 w 10416351"/>
              <a:gd name="connsiteY7" fmla="*/ 0 h 2800767"/>
              <a:gd name="connsiteX8" fmla="*/ 3587854 w 10416351"/>
              <a:gd name="connsiteY8" fmla="*/ 0 h 2800767"/>
              <a:gd name="connsiteX9" fmla="*/ 3958213 w 10416351"/>
              <a:gd name="connsiteY9" fmla="*/ 0 h 2800767"/>
              <a:gd name="connsiteX10" fmla="*/ 4432736 w 10416351"/>
              <a:gd name="connsiteY10" fmla="*/ 0 h 2800767"/>
              <a:gd name="connsiteX11" fmla="*/ 5011422 w 10416351"/>
              <a:gd name="connsiteY11" fmla="*/ 0 h 2800767"/>
              <a:gd name="connsiteX12" fmla="*/ 5798435 w 10416351"/>
              <a:gd name="connsiteY12" fmla="*/ 0 h 2800767"/>
              <a:gd name="connsiteX13" fmla="*/ 6585449 w 10416351"/>
              <a:gd name="connsiteY13" fmla="*/ 0 h 2800767"/>
              <a:gd name="connsiteX14" fmla="*/ 7372462 w 10416351"/>
              <a:gd name="connsiteY14" fmla="*/ 0 h 2800767"/>
              <a:gd name="connsiteX15" fmla="*/ 7951148 w 10416351"/>
              <a:gd name="connsiteY15" fmla="*/ 0 h 2800767"/>
              <a:gd name="connsiteX16" fmla="*/ 8529834 w 10416351"/>
              <a:gd name="connsiteY16" fmla="*/ 0 h 2800767"/>
              <a:gd name="connsiteX17" fmla="*/ 8900193 w 10416351"/>
              <a:gd name="connsiteY17" fmla="*/ 0 h 2800767"/>
              <a:gd name="connsiteX18" fmla="*/ 9687206 w 10416351"/>
              <a:gd name="connsiteY18" fmla="*/ 0 h 2800767"/>
              <a:gd name="connsiteX19" fmla="*/ 10416351 w 10416351"/>
              <a:gd name="connsiteY19" fmla="*/ 0 h 2800767"/>
              <a:gd name="connsiteX20" fmla="*/ 10416351 w 10416351"/>
              <a:gd name="connsiteY20" fmla="*/ 476130 h 2800767"/>
              <a:gd name="connsiteX21" fmla="*/ 10416351 w 10416351"/>
              <a:gd name="connsiteY21" fmla="*/ 1092299 h 2800767"/>
              <a:gd name="connsiteX22" fmla="*/ 10416351 w 10416351"/>
              <a:gd name="connsiteY22" fmla="*/ 1680460 h 2800767"/>
              <a:gd name="connsiteX23" fmla="*/ 10416351 w 10416351"/>
              <a:gd name="connsiteY23" fmla="*/ 2268621 h 2800767"/>
              <a:gd name="connsiteX24" fmla="*/ 10416351 w 10416351"/>
              <a:gd name="connsiteY24" fmla="*/ 2800767 h 2800767"/>
              <a:gd name="connsiteX25" fmla="*/ 10045992 w 10416351"/>
              <a:gd name="connsiteY25" fmla="*/ 2800767 h 2800767"/>
              <a:gd name="connsiteX26" fmla="*/ 9675633 w 10416351"/>
              <a:gd name="connsiteY26" fmla="*/ 2800767 h 2800767"/>
              <a:gd name="connsiteX27" fmla="*/ 8888620 w 10416351"/>
              <a:gd name="connsiteY27" fmla="*/ 2800767 h 2800767"/>
              <a:gd name="connsiteX28" fmla="*/ 8205770 w 10416351"/>
              <a:gd name="connsiteY28" fmla="*/ 2800767 h 2800767"/>
              <a:gd name="connsiteX29" fmla="*/ 7731247 w 10416351"/>
              <a:gd name="connsiteY29" fmla="*/ 2800767 h 2800767"/>
              <a:gd name="connsiteX30" fmla="*/ 7256725 w 10416351"/>
              <a:gd name="connsiteY30" fmla="*/ 2800767 h 2800767"/>
              <a:gd name="connsiteX31" fmla="*/ 6678038 w 10416351"/>
              <a:gd name="connsiteY31" fmla="*/ 2800767 h 2800767"/>
              <a:gd name="connsiteX32" fmla="*/ 5891025 w 10416351"/>
              <a:gd name="connsiteY32" fmla="*/ 2800767 h 2800767"/>
              <a:gd name="connsiteX33" fmla="*/ 5520666 w 10416351"/>
              <a:gd name="connsiteY33" fmla="*/ 2800767 h 2800767"/>
              <a:gd name="connsiteX34" fmla="*/ 4941980 w 10416351"/>
              <a:gd name="connsiteY34" fmla="*/ 2800767 h 2800767"/>
              <a:gd name="connsiteX35" fmla="*/ 4571621 w 10416351"/>
              <a:gd name="connsiteY35" fmla="*/ 2800767 h 2800767"/>
              <a:gd name="connsiteX36" fmla="*/ 3784608 w 10416351"/>
              <a:gd name="connsiteY36" fmla="*/ 2800767 h 2800767"/>
              <a:gd name="connsiteX37" fmla="*/ 3101758 w 10416351"/>
              <a:gd name="connsiteY37" fmla="*/ 2800767 h 2800767"/>
              <a:gd name="connsiteX38" fmla="*/ 2314745 w 10416351"/>
              <a:gd name="connsiteY38" fmla="*/ 2800767 h 2800767"/>
              <a:gd name="connsiteX39" fmla="*/ 1631895 w 10416351"/>
              <a:gd name="connsiteY39" fmla="*/ 2800767 h 2800767"/>
              <a:gd name="connsiteX40" fmla="*/ 1157372 w 10416351"/>
              <a:gd name="connsiteY40" fmla="*/ 2800767 h 2800767"/>
              <a:gd name="connsiteX41" fmla="*/ 682850 w 10416351"/>
              <a:gd name="connsiteY41" fmla="*/ 2800767 h 2800767"/>
              <a:gd name="connsiteX42" fmla="*/ 0 w 10416351"/>
              <a:gd name="connsiteY42" fmla="*/ 2800767 h 2800767"/>
              <a:gd name="connsiteX43" fmla="*/ 0 w 10416351"/>
              <a:gd name="connsiteY43" fmla="*/ 2184598 h 2800767"/>
              <a:gd name="connsiteX44" fmla="*/ 0 w 10416351"/>
              <a:gd name="connsiteY44" fmla="*/ 1680460 h 2800767"/>
              <a:gd name="connsiteX45" fmla="*/ 0 w 10416351"/>
              <a:gd name="connsiteY45" fmla="*/ 1120307 h 2800767"/>
              <a:gd name="connsiteX46" fmla="*/ 0 w 10416351"/>
              <a:gd name="connsiteY46" fmla="*/ 504138 h 2800767"/>
              <a:gd name="connsiteX47" fmla="*/ 0 w 10416351"/>
              <a:gd name="connsiteY47" fmla="*/ 0 h 2800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416351" h="2800767" extrusionOk="0">
                <a:moveTo>
                  <a:pt x="0" y="0"/>
                </a:moveTo>
                <a:cubicBezTo>
                  <a:pt x="69949" y="-3566"/>
                  <a:pt x="137054" y="10662"/>
                  <a:pt x="266196" y="0"/>
                </a:cubicBezTo>
                <a:cubicBezTo>
                  <a:pt x="395338" y="-10662"/>
                  <a:pt x="454057" y="28684"/>
                  <a:pt x="636555" y="0"/>
                </a:cubicBezTo>
                <a:cubicBezTo>
                  <a:pt x="819053" y="-28684"/>
                  <a:pt x="1191682" y="58114"/>
                  <a:pt x="1423568" y="0"/>
                </a:cubicBezTo>
                <a:cubicBezTo>
                  <a:pt x="1655454" y="-58114"/>
                  <a:pt x="1770590" y="11054"/>
                  <a:pt x="2002254" y="0"/>
                </a:cubicBezTo>
                <a:cubicBezTo>
                  <a:pt x="2233918" y="-11054"/>
                  <a:pt x="2365365" y="32286"/>
                  <a:pt x="2580940" y="0"/>
                </a:cubicBezTo>
                <a:cubicBezTo>
                  <a:pt x="2796515" y="-32286"/>
                  <a:pt x="2854947" y="22464"/>
                  <a:pt x="2951299" y="0"/>
                </a:cubicBezTo>
                <a:cubicBezTo>
                  <a:pt x="3047651" y="-22464"/>
                  <a:pt x="3156478" y="168"/>
                  <a:pt x="3217495" y="0"/>
                </a:cubicBezTo>
                <a:cubicBezTo>
                  <a:pt x="3278512" y="-168"/>
                  <a:pt x="3492984" y="9164"/>
                  <a:pt x="3587854" y="0"/>
                </a:cubicBezTo>
                <a:cubicBezTo>
                  <a:pt x="3682724" y="-9164"/>
                  <a:pt x="3799537" y="7110"/>
                  <a:pt x="3958213" y="0"/>
                </a:cubicBezTo>
                <a:cubicBezTo>
                  <a:pt x="4116889" y="-7110"/>
                  <a:pt x="4219692" y="31773"/>
                  <a:pt x="4432736" y="0"/>
                </a:cubicBezTo>
                <a:cubicBezTo>
                  <a:pt x="4645780" y="-31773"/>
                  <a:pt x="4750382" y="24756"/>
                  <a:pt x="5011422" y="0"/>
                </a:cubicBezTo>
                <a:cubicBezTo>
                  <a:pt x="5272462" y="-24756"/>
                  <a:pt x="5576957" y="15474"/>
                  <a:pt x="5798435" y="0"/>
                </a:cubicBezTo>
                <a:cubicBezTo>
                  <a:pt x="6019913" y="-15474"/>
                  <a:pt x="6303661" y="1169"/>
                  <a:pt x="6585449" y="0"/>
                </a:cubicBezTo>
                <a:cubicBezTo>
                  <a:pt x="6867237" y="-1169"/>
                  <a:pt x="7024964" y="65044"/>
                  <a:pt x="7372462" y="0"/>
                </a:cubicBezTo>
                <a:cubicBezTo>
                  <a:pt x="7719960" y="-65044"/>
                  <a:pt x="7703080" y="29715"/>
                  <a:pt x="7951148" y="0"/>
                </a:cubicBezTo>
                <a:cubicBezTo>
                  <a:pt x="8199216" y="-29715"/>
                  <a:pt x="8318599" y="6593"/>
                  <a:pt x="8529834" y="0"/>
                </a:cubicBezTo>
                <a:cubicBezTo>
                  <a:pt x="8741069" y="-6593"/>
                  <a:pt x="8744565" y="34807"/>
                  <a:pt x="8900193" y="0"/>
                </a:cubicBezTo>
                <a:cubicBezTo>
                  <a:pt x="9055821" y="-34807"/>
                  <a:pt x="9446982" y="41749"/>
                  <a:pt x="9687206" y="0"/>
                </a:cubicBezTo>
                <a:cubicBezTo>
                  <a:pt x="9927430" y="-41749"/>
                  <a:pt x="10167326" y="39019"/>
                  <a:pt x="10416351" y="0"/>
                </a:cubicBezTo>
                <a:cubicBezTo>
                  <a:pt x="10442805" y="184630"/>
                  <a:pt x="10372293" y="358609"/>
                  <a:pt x="10416351" y="476130"/>
                </a:cubicBezTo>
                <a:cubicBezTo>
                  <a:pt x="10460409" y="593651"/>
                  <a:pt x="10364943" y="916203"/>
                  <a:pt x="10416351" y="1092299"/>
                </a:cubicBezTo>
                <a:cubicBezTo>
                  <a:pt x="10467759" y="1268395"/>
                  <a:pt x="10410112" y="1558647"/>
                  <a:pt x="10416351" y="1680460"/>
                </a:cubicBezTo>
                <a:cubicBezTo>
                  <a:pt x="10422590" y="1802273"/>
                  <a:pt x="10376703" y="2028899"/>
                  <a:pt x="10416351" y="2268621"/>
                </a:cubicBezTo>
                <a:cubicBezTo>
                  <a:pt x="10455999" y="2508343"/>
                  <a:pt x="10379450" y="2587783"/>
                  <a:pt x="10416351" y="2800767"/>
                </a:cubicBezTo>
                <a:cubicBezTo>
                  <a:pt x="10241458" y="2824961"/>
                  <a:pt x="10214411" y="2793775"/>
                  <a:pt x="10045992" y="2800767"/>
                </a:cubicBezTo>
                <a:cubicBezTo>
                  <a:pt x="9877573" y="2807759"/>
                  <a:pt x="9831927" y="2757443"/>
                  <a:pt x="9675633" y="2800767"/>
                </a:cubicBezTo>
                <a:cubicBezTo>
                  <a:pt x="9519339" y="2844091"/>
                  <a:pt x="9084713" y="2745266"/>
                  <a:pt x="8888620" y="2800767"/>
                </a:cubicBezTo>
                <a:cubicBezTo>
                  <a:pt x="8692527" y="2856268"/>
                  <a:pt x="8459176" y="2778776"/>
                  <a:pt x="8205770" y="2800767"/>
                </a:cubicBezTo>
                <a:cubicBezTo>
                  <a:pt x="7952364" y="2822758"/>
                  <a:pt x="7862986" y="2764454"/>
                  <a:pt x="7731247" y="2800767"/>
                </a:cubicBezTo>
                <a:cubicBezTo>
                  <a:pt x="7599508" y="2837080"/>
                  <a:pt x="7394547" y="2788923"/>
                  <a:pt x="7256725" y="2800767"/>
                </a:cubicBezTo>
                <a:cubicBezTo>
                  <a:pt x="7118903" y="2812611"/>
                  <a:pt x="6847565" y="2779866"/>
                  <a:pt x="6678038" y="2800767"/>
                </a:cubicBezTo>
                <a:cubicBezTo>
                  <a:pt x="6508511" y="2821668"/>
                  <a:pt x="6115145" y="2800715"/>
                  <a:pt x="5891025" y="2800767"/>
                </a:cubicBezTo>
                <a:cubicBezTo>
                  <a:pt x="5666905" y="2800819"/>
                  <a:pt x="5686977" y="2776210"/>
                  <a:pt x="5520666" y="2800767"/>
                </a:cubicBezTo>
                <a:cubicBezTo>
                  <a:pt x="5354355" y="2825324"/>
                  <a:pt x="5067417" y="2762468"/>
                  <a:pt x="4941980" y="2800767"/>
                </a:cubicBezTo>
                <a:cubicBezTo>
                  <a:pt x="4816543" y="2839066"/>
                  <a:pt x="4668793" y="2790835"/>
                  <a:pt x="4571621" y="2800767"/>
                </a:cubicBezTo>
                <a:cubicBezTo>
                  <a:pt x="4474449" y="2810699"/>
                  <a:pt x="4039600" y="2717295"/>
                  <a:pt x="3784608" y="2800767"/>
                </a:cubicBezTo>
                <a:cubicBezTo>
                  <a:pt x="3529616" y="2884239"/>
                  <a:pt x="3259734" y="2737133"/>
                  <a:pt x="3101758" y="2800767"/>
                </a:cubicBezTo>
                <a:cubicBezTo>
                  <a:pt x="2943782" y="2864401"/>
                  <a:pt x="2489926" y="2762119"/>
                  <a:pt x="2314745" y="2800767"/>
                </a:cubicBezTo>
                <a:cubicBezTo>
                  <a:pt x="2139564" y="2839415"/>
                  <a:pt x="1927108" y="2749921"/>
                  <a:pt x="1631895" y="2800767"/>
                </a:cubicBezTo>
                <a:cubicBezTo>
                  <a:pt x="1336682" y="2851613"/>
                  <a:pt x="1307403" y="2777153"/>
                  <a:pt x="1157372" y="2800767"/>
                </a:cubicBezTo>
                <a:cubicBezTo>
                  <a:pt x="1007341" y="2824381"/>
                  <a:pt x="867414" y="2781768"/>
                  <a:pt x="682850" y="2800767"/>
                </a:cubicBezTo>
                <a:cubicBezTo>
                  <a:pt x="498286" y="2819766"/>
                  <a:pt x="196164" y="2758980"/>
                  <a:pt x="0" y="2800767"/>
                </a:cubicBezTo>
                <a:cubicBezTo>
                  <a:pt x="-64198" y="2561539"/>
                  <a:pt x="12894" y="2451364"/>
                  <a:pt x="0" y="2184598"/>
                </a:cubicBezTo>
                <a:cubicBezTo>
                  <a:pt x="-12894" y="1917832"/>
                  <a:pt x="38417" y="1884481"/>
                  <a:pt x="0" y="1680460"/>
                </a:cubicBezTo>
                <a:cubicBezTo>
                  <a:pt x="-38417" y="1476439"/>
                  <a:pt x="61205" y="1288300"/>
                  <a:pt x="0" y="1120307"/>
                </a:cubicBezTo>
                <a:cubicBezTo>
                  <a:pt x="-61205" y="952314"/>
                  <a:pt x="49909" y="792116"/>
                  <a:pt x="0" y="504138"/>
                </a:cubicBezTo>
                <a:cubicBezTo>
                  <a:pt x="-49909" y="216160"/>
                  <a:pt x="21465" y="214165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Possibilité de créer rapidement un entrepreneur avec la fiche « 1</a:t>
            </a:r>
            <a:r>
              <a:rPr lang="fr-FR" sz="2000" b="1" baseline="30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contact »,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 contact avec un entrepreneur au téléphone pour une 1</a:t>
            </a:r>
            <a:r>
              <a:rPr lang="fr-FR" sz="2000" baseline="30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fois</a:t>
            </a:r>
          </a:p>
          <a:p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La fiche Entrepreneur est créé en « mode brouillon » 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-&gt; « mode brouillon » coché automatiquement dans Entrepreneur/ Caractéristiques BGE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12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Tant que l’Entrepreneur est en « mode brouillon », il ne remontera pas en alertes « Fiches entrepreneur incomplètes, sur la page d’accueil.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1200" b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Le mode brouillon se décochera automatiquement à la Présence d’un 1</a:t>
            </a:r>
            <a:r>
              <a:rPr lang="fr-FR" sz="2000" baseline="30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er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rdv de l’entrepreneur</a:t>
            </a:r>
          </a:p>
        </p:txBody>
      </p:sp>
    </p:spTree>
    <p:extLst>
      <p:ext uri="{BB962C8B-B14F-4D97-AF65-F5344CB8AC3E}">
        <p14:creationId xmlns:p14="http://schemas.microsoft.com/office/powerpoint/2010/main" val="1952314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1003765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RESSOURCE/ CONDITION D’IMPUTATION -----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559585" y="1314896"/>
            <a:ext cx="11003765" cy="2923877"/>
          </a:xfrm>
          <a:custGeom>
            <a:avLst/>
            <a:gdLst>
              <a:gd name="connsiteX0" fmla="*/ 0 w 11003765"/>
              <a:gd name="connsiteY0" fmla="*/ 0 h 2923877"/>
              <a:gd name="connsiteX1" fmla="*/ 249033 w 11003765"/>
              <a:gd name="connsiteY1" fmla="*/ 0 h 2923877"/>
              <a:gd name="connsiteX2" fmla="*/ 608103 w 11003765"/>
              <a:gd name="connsiteY2" fmla="*/ 0 h 2923877"/>
              <a:gd name="connsiteX3" fmla="*/ 1407324 w 11003765"/>
              <a:gd name="connsiteY3" fmla="*/ 0 h 2923877"/>
              <a:gd name="connsiteX4" fmla="*/ 1986469 w 11003765"/>
              <a:gd name="connsiteY4" fmla="*/ 0 h 2923877"/>
              <a:gd name="connsiteX5" fmla="*/ 2565615 w 11003765"/>
              <a:gd name="connsiteY5" fmla="*/ 0 h 2923877"/>
              <a:gd name="connsiteX6" fmla="*/ 2924685 w 11003765"/>
              <a:gd name="connsiteY6" fmla="*/ 0 h 2923877"/>
              <a:gd name="connsiteX7" fmla="*/ 3173717 w 11003765"/>
              <a:gd name="connsiteY7" fmla="*/ 0 h 2923877"/>
              <a:gd name="connsiteX8" fmla="*/ 3532788 w 11003765"/>
              <a:gd name="connsiteY8" fmla="*/ 0 h 2923877"/>
              <a:gd name="connsiteX9" fmla="*/ 3891858 w 11003765"/>
              <a:gd name="connsiteY9" fmla="*/ 0 h 2923877"/>
              <a:gd name="connsiteX10" fmla="*/ 4360966 w 11003765"/>
              <a:gd name="connsiteY10" fmla="*/ 0 h 2923877"/>
              <a:gd name="connsiteX11" fmla="*/ 4940111 w 11003765"/>
              <a:gd name="connsiteY11" fmla="*/ 0 h 2923877"/>
              <a:gd name="connsiteX12" fmla="*/ 5739332 w 11003765"/>
              <a:gd name="connsiteY12" fmla="*/ 0 h 2923877"/>
              <a:gd name="connsiteX13" fmla="*/ 6538553 w 11003765"/>
              <a:gd name="connsiteY13" fmla="*/ 0 h 2923877"/>
              <a:gd name="connsiteX14" fmla="*/ 7337774 w 11003765"/>
              <a:gd name="connsiteY14" fmla="*/ 0 h 2923877"/>
              <a:gd name="connsiteX15" fmla="*/ 7916919 w 11003765"/>
              <a:gd name="connsiteY15" fmla="*/ 0 h 2923877"/>
              <a:gd name="connsiteX16" fmla="*/ 8496065 w 11003765"/>
              <a:gd name="connsiteY16" fmla="*/ 0 h 2923877"/>
              <a:gd name="connsiteX17" fmla="*/ 8855135 w 11003765"/>
              <a:gd name="connsiteY17" fmla="*/ 0 h 2923877"/>
              <a:gd name="connsiteX18" fmla="*/ 9654356 w 11003765"/>
              <a:gd name="connsiteY18" fmla="*/ 0 h 2923877"/>
              <a:gd name="connsiteX19" fmla="*/ 10343539 w 11003765"/>
              <a:gd name="connsiteY19" fmla="*/ 0 h 2923877"/>
              <a:gd name="connsiteX20" fmla="*/ 11003765 w 11003765"/>
              <a:gd name="connsiteY20" fmla="*/ 0 h 2923877"/>
              <a:gd name="connsiteX21" fmla="*/ 11003765 w 11003765"/>
              <a:gd name="connsiteY21" fmla="*/ 555537 h 2923877"/>
              <a:gd name="connsiteX22" fmla="*/ 11003765 w 11003765"/>
              <a:gd name="connsiteY22" fmla="*/ 1169551 h 2923877"/>
              <a:gd name="connsiteX23" fmla="*/ 11003765 w 11003765"/>
              <a:gd name="connsiteY23" fmla="*/ 1783565 h 2923877"/>
              <a:gd name="connsiteX24" fmla="*/ 11003765 w 11003765"/>
              <a:gd name="connsiteY24" fmla="*/ 2368340 h 2923877"/>
              <a:gd name="connsiteX25" fmla="*/ 11003765 w 11003765"/>
              <a:gd name="connsiteY25" fmla="*/ 2923877 h 2923877"/>
              <a:gd name="connsiteX26" fmla="*/ 10534657 w 11003765"/>
              <a:gd name="connsiteY26" fmla="*/ 2923877 h 2923877"/>
              <a:gd name="connsiteX27" fmla="*/ 9735436 w 11003765"/>
              <a:gd name="connsiteY27" fmla="*/ 2923877 h 2923877"/>
              <a:gd name="connsiteX28" fmla="*/ 9046253 w 11003765"/>
              <a:gd name="connsiteY28" fmla="*/ 2923877 h 2923877"/>
              <a:gd name="connsiteX29" fmla="*/ 8577145 w 11003765"/>
              <a:gd name="connsiteY29" fmla="*/ 2923877 h 2923877"/>
              <a:gd name="connsiteX30" fmla="*/ 8108037 w 11003765"/>
              <a:gd name="connsiteY30" fmla="*/ 2923877 h 2923877"/>
              <a:gd name="connsiteX31" fmla="*/ 7528892 w 11003765"/>
              <a:gd name="connsiteY31" fmla="*/ 2923877 h 2923877"/>
              <a:gd name="connsiteX32" fmla="*/ 6729671 w 11003765"/>
              <a:gd name="connsiteY32" fmla="*/ 2923877 h 2923877"/>
              <a:gd name="connsiteX33" fmla="*/ 6370601 w 11003765"/>
              <a:gd name="connsiteY33" fmla="*/ 2923877 h 2923877"/>
              <a:gd name="connsiteX34" fmla="*/ 5791455 w 11003765"/>
              <a:gd name="connsiteY34" fmla="*/ 2923877 h 2923877"/>
              <a:gd name="connsiteX35" fmla="*/ 5432385 w 11003765"/>
              <a:gd name="connsiteY35" fmla="*/ 2923877 h 2923877"/>
              <a:gd name="connsiteX36" fmla="*/ 4633164 w 11003765"/>
              <a:gd name="connsiteY36" fmla="*/ 2923877 h 2923877"/>
              <a:gd name="connsiteX37" fmla="*/ 3943981 w 11003765"/>
              <a:gd name="connsiteY37" fmla="*/ 2923877 h 2923877"/>
              <a:gd name="connsiteX38" fmla="*/ 3144760 w 11003765"/>
              <a:gd name="connsiteY38" fmla="*/ 2923877 h 2923877"/>
              <a:gd name="connsiteX39" fmla="*/ 2455577 w 11003765"/>
              <a:gd name="connsiteY39" fmla="*/ 2923877 h 2923877"/>
              <a:gd name="connsiteX40" fmla="*/ 1986469 w 11003765"/>
              <a:gd name="connsiteY40" fmla="*/ 2923877 h 2923877"/>
              <a:gd name="connsiteX41" fmla="*/ 1517361 w 11003765"/>
              <a:gd name="connsiteY41" fmla="*/ 2923877 h 2923877"/>
              <a:gd name="connsiteX42" fmla="*/ 1048253 w 11003765"/>
              <a:gd name="connsiteY42" fmla="*/ 2923877 h 2923877"/>
              <a:gd name="connsiteX43" fmla="*/ 0 w 11003765"/>
              <a:gd name="connsiteY43" fmla="*/ 2923877 h 2923877"/>
              <a:gd name="connsiteX44" fmla="*/ 0 w 11003765"/>
              <a:gd name="connsiteY44" fmla="*/ 2280624 h 2923877"/>
              <a:gd name="connsiteX45" fmla="*/ 0 w 11003765"/>
              <a:gd name="connsiteY45" fmla="*/ 1695849 h 2923877"/>
              <a:gd name="connsiteX46" fmla="*/ 0 w 11003765"/>
              <a:gd name="connsiteY46" fmla="*/ 1052596 h 2923877"/>
              <a:gd name="connsiteX47" fmla="*/ 0 w 11003765"/>
              <a:gd name="connsiteY47" fmla="*/ 526298 h 2923877"/>
              <a:gd name="connsiteX48" fmla="*/ 0 w 11003765"/>
              <a:gd name="connsiteY48" fmla="*/ 0 h 2923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03765" h="2923877" extrusionOk="0">
                <a:moveTo>
                  <a:pt x="0" y="0"/>
                </a:moveTo>
                <a:cubicBezTo>
                  <a:pt x="103208" y="-4552"/>
                  <a:pt x="133129" y="1420"/>
                  <a:pt x="249033" y="0"/>
                </a:cubicBezTo>
                <a:cubicBezTo>
                  <a:pt x="364937" y="-1420"/>
                  <a:pt x="501978" y="31315"/>
                  <a:pt x="608103" y="0"/>
                </a:cubicBezTo>
                <a:cubicBezTo>
                  <a:pt x="714228" y="-31315"/>
                  <a:pt x="1157246" y="65738"/>
                  <a:pt x="1407324" y="0"/>
                </a:cubicBezTo>
                <a:cubicBezTo>
                  <a:pt x="1657402" y="-65738"/>
                  <a:pt x="1814263" y="52560"/>
                  <a:pt x="1986469" y="0"/>
                </a:cubicBezTo>
                <a:cubicBezTo>
                  <a:pt x="2158675" y="-52560"/>
                  <a:pt x="2371081" y="46231"/>
                  <a:pt x="2565615" y="0"/>
                </a:cubicBezTo>
                <a:cubicBezTo>
                  <a:pt x="2760149" y="-46231"/>
                  <a:pt x="2833865" y="2213"/>
                  <a:pt x="2924685" y="0"/>
                </a:cubicBezTo>
                <a:cubicBezTo>
                  <a:pt x="3015505" y="-2213"/>
                  <a:pt x="3094716" y="5198"/>
                  <a:pt x="3173717" y="0"/>
                </a:cubicBezTo>
                <a:cubicBezTo>
                  <a:pt x="3252718" y="-5198"/>
                  <a:pt x="3358115" y="26410"/>
                  <a:pt x="3532788" y="0"/>
                </a:cubicBezTo>
                <a:cubicBezTo>
                  <a:pt x="3707461" y="-26410"/>
                  <a:pt x="3753450" y="12620"/>
                  <a:pt x="3891858" y="0"/>
                </a:cubicBezTo>
                <a:cubicBezTo>
                  <a:pt x="4030266" y="-12620"/>
                  <a:pt x="4199266" y="13029"/>
                  <a:pt x="4360966" y="0"/>
                </a:cubicBezTo>
                <a:cubicBezTo>
                  <a:pt x="4522666" y="-13029"/>
                  <a:pt x="4776962" y="59901"/>
                  <a:pt x="4940111" y="0"/>
                </a:cubicBezTo>
                <a:cubicBezTo>
                  <a:pt x="5103261" y="-59901"/>
                  <a:pt x="5526236" y="84532"/>
                  <a:pt x="5739332" y="0"/>
                </a:cubicBezTo>
                <a:cubicBezTo>
                  <a:pt x="5952428" y="-84532"/>
                  <a:pt x="6343061" y="35712"/>
                  <a:pt x="6538553" y="0"/>
                </a:cubicBezTo>
                <a:cubicBezTo>
                  <a:pt x="6734045" y="-35712"/>
                  <a:pt x="7150975" y="43614"/>
                  <a:pt x="7337774" y="0"/>
                </a:cubicBezTo>
                <a:cubicBezTo>
                  <a:pt x="7524573" y="-43614"/>
                  <a:pt x="7707807" y="9398"/>
                  <a:pt x="7916919" y="0"/>
                </a:cubicBezTo>
                <a:cubicBezTo>
                  <a:pt x="8126032" y="-9398"/>
                  <a:pt x="8288898" y="34434"/>
                  <a:pt x="8496065" y="0"/>
                </a:cubicBezTo>
                <a:cubicBezTo>
                  <a:pt x="8703232" y="-34434"/>
                  <a:pt x="8777150" y="23431"/>
                  <a:pt x="8855135" y="0"/>
                </a:cubicBezTo>
                <a:cubicBezTo>
                  <a:pt x="8933120" y="-23431"/>
                  <a:pt x="9467629" y="15269"/>
                  <a:pt x="9654356" y="0"/>
                </a:cubicBezTo>
                <a:cubicBezTo>
                  <a:pt x="9841083" y="-15269"/>
                  <a:pt x="10168183" y="72227"/>
                  <a:pt x="10343539" y="0"/>
                </a:cubicBezTo>
                <a:cubicBezTo>
                  <a:pt x="10518895" y="-72227"/>
                  <a:pt x="10705678" y="16583"/>
                  <a:pt x="11003765" y="0"/>
                </a:cubicBezTo>
                <a:cubicBezTo>
                  <a:pt x="11061776" y="146411"/>
                  <a:pt x="10953190" y="418177"/>
                  <a:pt x="11003765" y="555537"/>
                </a:cubicBezTo>
                <a:cubicBezTo>
                  <a:pt x="11054340" y="692897"/>
                  <a:pt x="10946210" y="938537"/>
                  <a:pt x="11003765" y="1169551"/>
                </a:cubicBezTo>
                <a:cubicBezTo>
                  <a:pt x="11061320" y="1400565"/>
                  <a:pt x="10991998" y="1620320"/>
                  <a:pt x="11003765" y="1783565"/>
                </a:cubicBezTo>
                <a:cubicBezTo>
                  <a:pt x="11015532" y="1946810"/>
                  <a:pt x="10978482" y="2094950"/>
                  <a:pt x="11003765" y="2368340"/>
                </a:cubicBezTo>
                <a:cubicBezTo>
                  <a:pt x="11029048" y="2641730"/>
                  <a:pt x="10953490" y="2770788"/>
                  <a:pt x="11003765" y="2923877"/>
                </a:cubicBezTo>
                <a:cubicBezTo>
                  <a:pt x="10908905" y="2930038"/>
                  <a:pt x="10656950" y="2878341"/>
                  <a:pt x="10534657" y="2923877"/>
                </a:cubicBezTo>
                <a:cubicBezTo>
                  <a:pt x="10412364" y="2969413"/>
                  <a:pt x="9974279" y="2854290"/>
                  <a:pt x="9735436" y="2923877"/>
                </a:cubicBezTo>
                <a:cubicBezTo>
                  <a:pt x="9496593" y="2993464"/>
                  <a:pt x="9287145" y="2918462"/>
                  <a:pt x="9046253" y="2923877"/>
                </a:cubicBezTo>
                <a:cubicBezTo>
                  <a:pt x="8805361" y="2929292"/>
                  <a:pt x="8748173" y="2886059"/>
                  <a:pt x="8577145" y="2923877"/>
                </a:cubicBezTo>
                <a:cubicBezTo>
                  <a:pt x="8406117" y="2961695"/>
                  <a:pt x="8278764" y="2901004"/>
                  <a:pt x="8108037" y="2923877"/>
                </a:cubicBezTo>
                <a:cubicBezTo>
                  <a:pt x="7937310" y="2946750"/>
                  <a:pt x="7725233" y="2916350"/>
                  <a:pt x="7528892" y="2923877"/>
                </a:cubicBezTo>
                <a:cubicBezTo>
                  <a:pt x="7332551" y="2931404"/>
                  <a:pt x="6964877" y="2847275"/>
                  <a:pt x="6729671" y="2923877"/>
                </a:cubicBezTo>
                <a:cubicBezTo>
                  <a:pt x="6494465" y="3000479"/>
                  <a:pt x="6484358" y="2903207"/>
                  <a:pt x="6370601" y="2923877"/>
                </a:cubicBezTo>
                <a:cubicBezTo>
                  <a:pt x="6256844" y="2944547"/>
                  <a:pt x="5972269" y="2880930"/>
                  <a:pt x="5791455" y="2923877"/>
                </a:cubicBezTo>
                <a:cubicBezTo>
                  <a:pt x="5610641" y="2966824"/>
                  <a:pt x="5595462" y="2913280"/>
                  <a:pt x="5432385" y="2923877"/>
                </a:cubicBezTo>
                <a:cubicBezTo>
                  <a:pt x="5269308" y="2934474"/>
                  <a:pt x="4963290" y="2889182"/>
                  <a:pt x="4633164" y="2923877"/>
                </a:cubicBezTo>
                <a:cubicBezTo>
                  <a:pt x="4303038" y="2958572"/>
                  <a:pt x="4177803" y="2845163"/>
                  <a:pt x="3943981" y="2923877"/>
                </a:cubicBezTo>
                <a:cubicBezTo>
                  <a:pt x="3710159" y="3002591"/>
                  <a:pt x="3362168" y="2862538"/>
                  <a:pt x="3144760" y="2923877"/>
                </a:cubicBezTo>
                <a:cubicBezTo>
                  <a:pt x="2927352" y="2985216"/>
                  <a:pt x="2676919" y="2899218"/>
                  <a:pt x="2455577" y="2923877"/>
                </a:cubicBezTo>
                <a:cubicBezTo>
                  <a:pt x="2234235" y="2948536"/>
                  <a:pt x="2152630" y="2910997"/>
                  <a:pt x="1986469" y="2923877"/>
                </a:cubicBezTo>
                <a:cubicBezTo>
                  <a:pt x="1820308" y="2936757"/>
                  <a:pt x="1614061" y="2891939"/>
                  <a:pt x="1517361" y="2923877"/>
                </a:cubicBezTo>
                <a:cubicBezTo>
                  <a:pt x="1420661" y="2955815"/>
                  <a:pt x="1281828" y="2880226"/>
                  <a:pt x="1048253" y="2923877"/>
                </a:cubicBezTo>
                <a:cubicBezTo>
                  <a:pt x="814678" y="2967528"/>
                  <a:pt x="274691" y="2902304"/>
                  <a:pt x="0" y="2923877"/>
                </a:cubicBezTo>
                <a:cubicBezTo>
                  <a:pt x="-49014" y="2607358"/>
                  <a:pt x="67893" y="2595475"/>
                  <a:pt x="0" y="2280624"/>
                </a:cubicBezTo>
                <a:cubicBezTo>
                  <a:pt x="-67893" y="1965773"/>
                  <a:pt x="49318" y="1822252"/>
                  <a:pt x="0" y="1695849"/>
                </a:cubicBezTo>
                <a:cubicBezTo>
                  <a:pt x="-49318" y="1569447"/>
                  <a:pt x="50279" y="1264155"/>
                  <a:pt x="0" y="1052596"/>
                </a:cubicBezTo>
                <a:cubicBezTo>
                  <a:pt x="-50279" y="841037"/>
                  <a:pt x="44396" y="676347"/>
                  <a:pt x="0" y="526298"/>
                </a:cubicBezTo>
                <a:cubicBezTo>
                  <a:pt x="-44396" y="376249"/>
                  <a:pt x="10784" y="187745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pouvez crée une Condition d’imputation à une Ressource, pour éviter qu’une Ressource ne soit sélectionner par erreur</a:t>
            </a:r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Critère de conditions possibles </a:t>
            </a:r>
          </a:p>
          <a:p>
            <a:pPr marL="809625" indent="-361950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-    par Type ou Nature d’action</a:t>
            </a:r>
          </a:p>
          <a:p>
            <a:pPr marL="800100" lvl="1" indent="-342900">
              <a:buFontTx/>
              <a:buChar char="-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pour un entrepreneur RSA ou TH  </a:t>
            </a:r>
            <a:r>
              <a:rPr lang="fr-FR" sz="2000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(livré fin juin)</a:t>
            </a:r>
          </a:p>
          <a:p>
            <a:pPr marL="800100" lvl="1" indent="-342900">
              <a:buFontTx/>
              <a:buChar char="-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par Intervenant	</a:t>
            </a:r>
            <a:r>
              <a:rPr lang="fr-FR" sz="2000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(livré fin juin)</a:t>
            </a:r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00100" lvl="1" indent="-342900">
              <a:buFontTx/>
              <a:buChar char="-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par Phase métier	</a:t>
            </a:r>
            <a:r>
              <a:rPr lang="fr-FR" sz="2000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(livré fin juin)</a:t>
            </a:r>
          </a:p>
          <a:p>
            <a:pPr marL="800100" lvl="1" indent="-342900">
              <a:buFontTx/>
              <a:buChar char="-"/>
            </a:pPr>
            <a:endParaRPr lang="fr-FR" sz="2000" i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20219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1003765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RESSOURCE/ CONDITION D’IMPUTATION -----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559585" y="1314896"/>
            <a:ext cx="11003765" cy="5016758"/>
          </a:xfrm>
          <a:custGeom>
            <a:avLst/>
            <a:gdLst>
              <a:gd name="connsiteX0" fmla="*/ 0 w 11003765"/>
              <a:gd name="connsiteY0" fmla="*/ 0 h 5016758"/>
              <a:gd name="connsiteX1" fmla="*/ 249033 w 11003765"/>
              <a:gd name="connsiteY1" fmla="*/ 0 h 5016758"/>
              <a:gd name="connsiteX2" fmla="*/ 608103 w 11003765"/>
              <a:gd name="connsiteY2" fmla="*/ 0 h 5016758"/>
              <a:gd name="connsiteX3" fmla="*/ 1407324 w 11003765"/>
              <a:gd name="connsiteY3" fmla="*/ 0 h 5016758"/>
              <a:gd name="connsiteX4" fmla="*/ 1986469 w 11003765"/>
              <a:gd name="connsiteY4" fmla="*/ 0 h 5016758"/>
              <a:gd name="connsiteX5" fmla="*/ 2565615 w 11003765"/>
              <a:gd name="connsiteY5" fmla="*/ 0 h 5016758"/>
              <a:gd name="connsiteX6" fmla="*/ 2924685 w 11003765"/>
              <a:gd name="connsiteY6" fmla="*/ 0 h 5016758"/>
              <a:gd name="connsiteX7" fmla="*/ 3173717 w 11003765"/>
              <a:gd name="connsiteY7" fmla="*/ 0 h 5016758"/>
              <a:gd name="connsiteX8" fmla="*/ 3532788 w 11003765"/>
              <a:gd name="connsiteY8" fmla="*/ 0 h 5016758"/>
              <a:gd name="connsiteX9" fmla="*/ 3891858 w 11003765"/>
              <a:gd name="connsiteY9" fmla="*/ 0 h 5016758"/>
              <a:gd name="connsiteX10" fmla="*/ 4360966 w 11003765"/>
              <a:gd name="connsiteY10" fmla="*/ 0 h 5016758"/>
              <a:gd name="connsiteX11" fmla="*/ 4940111 w 11003765"/>
              <a:gd name="connsiteY11" fmla="*/ 0 h 5016758"/>
              <a:gd name="connsiteX12" fmla="*/ 5739332 w 11003765"/>
              <a:gd name="connsiteY12" fmla="*/ 0 h 5016758"/>
              <a:gd name="connsiteX13" fmla="*/ 6538553 w 11003765"/>
              <a:gd name="connsiteY13" fmla="*/ 0 h 5016758"/>
              <a:gd name="connsiteX14" fmla="*/ 7337774 w 11003765"/>
              <a:gd name="connsiteY14" fmla="*/ 0 h 5016758"/>
              <a:gd name="connsiteX15" fmla="*/ 7916919 w 11003765"/>
              <a:gd name="connsiteY15" fmla="*/ 0 h 5016758"/>
              <a:gd name="connsiteX16" fmla="*/ 8496065 w 11003765"/>
              <a:gd name="connsiteY16" fmla="*/ 0 h 5016758"/>
              <a:gd name="connsiteX17" fmla="*/ 8855135 w 11003765"/>
              <a:gd name="connsiteY17" fmla="*/ 0 h 5016758"/>
              <a:gd name="connsiteX18" fmla="*/ 9654356 w 11003765"/>
              <a:gd name="connsiteY18" fmla="*/ 0 h 5016758"/>
              <a:gd name="connsiteX19" fmla="*/ 10343539 w 11003765"/>
              <a:gd name="connsiteY19" fmla="*/ 0 h 5016758"/>
              <a:gd name="connsiteX20" fmla="*/ 11003765 w 11003765"/>
              <a:gd name="connsiteY20" fmla="*/ 0 h 5016758"/>
              <a:gd name="connsiteX21" fmla="*/ 11003765 w 11003765"/>
              <a:gd name="connsiteY21" fmla="*/ 507250 h 5016758"/>
              <a:gd name="connsiteX22" fmla="*/ 11003765 w 11003765"/>
              <a:gd name="connsiteY22" fmla="*/ 1114835 h 5016758"/>
              <a:gd name="connsiteX23" fmla="*/ 11003765 w 11003765"/>
              <a:gd name="connsiteY23" fmla="*/ 1722420 h 5016758"/>
              <a:gd name="connsiteX24" fmla="*/ 11003765 w 11003765"/>
              <a:gd name="connsiteY24" fmla="*/ 2279838 h 5016758"/>
              <a:gd name="connsiteX25" fmla="*/ 11003765 w 11003765"/>
              <a:gd name="connsiteY25" fmla="*/ 2736920 h 5016758"/>
              <a:gd name="connsiteX26" fmla="*/ 11003765 w 11003765"/>
              <a:gd name="connsiteY26" fmla="*/ 3244170 h 5016758"/>
              <a:gd name="connsiteX27" fmla="*/ 11003765 w 11003765"/>
              <a:gd name="connsiteY27" fmla="*/ 3901923 h 5016758"/>
              <a:gd name="connsiteX28" fmla="*/ 11003765 w 11003765"/>
              <a:gd name="connsiteY28" fmla="*/ 5016758 h 5016758"/>
              <a:gd name="connsiteX29" fmla="*/ 10424619 w 11003765"/>
              <a:gd name="connsiteY29" fmla="*/ 5016758 h 5016758"/>
              <a:gd name="connsiteX30" fmla="*/ 9955512 w 11003765"/>
              <a:gd name="connsiteY30" fmla="*/ 5016758 h 5016758"/>
              <a:gd name="connsiteX31" fmla="*/ 9376366 w 11003765"/>
              <a:gd name="connsiteY31" fmla="*/ 5016758 h 5016758"/>
              <a:gd name="connsiteX32" fmla="*/ 8577145 w 11003765"/>
              <a:gd name="connsiteY32" fmla="*/ 5016758 h 5016758"/>
              <a:gd name="connsiteX33" fmla="*/ 8218075 w 11003765"/>
              <a:gd name="connsiteY33" fmla="*/ 5016758 h 5016758"/>
              <a:gd name="connsiteX34" fmla="*/ 7638929 w 11003765"/>
              <a:gd name="connsiteY34" fmla="*/ 5016758 h 5016758"/>
              <a:gd name="connsiteX35" fmla="*/ 7279859 w 11003765"/>
              <a:gd name="connsiteY35" fmla="*/ 5016758 h 5016758"/>
              <a:gd name="connsiteX36" fmla="*/ 6480638 w 11003765"/>
              <a:gd name="connsiteY36" fmla="*/ 5016758 h 5016758"/>
              <a:gd name="connsiteX37" fmla="*/ 5791455 w 11003765"/>
              <a:gd name="connsiteY37" fmla="*/ 5016758 h 5016758"/>
              <a:gd name="connsiteX38" fmla="*/ 4992234 w 11003765"/>
              <a:gd name="connsiteY38" fmla="*/ 5016758 h 5016758"/>
              <a:gd name="connsiteX39" fmla="*/ 4303051 w 11003765"/>
              <a:gd name="connsiteY39" fmla="*/ 5016758 h 5016758"/>
              <a:gd name="connsiteX40" fmla="*/ 3833943 w 11003765"/>
              <a:gd name="connsiteY40" fmla="*/ 5016758 h 5016758"/>
              <a:gd name="connsiteX41" fmla="*/ 3364836 w 11003765"/>
              <a:gd name="connsiteY41" fmla="*/ 5016758 h 5016758"/>
              <a:gd name="connsiteX42" fmla="*/ 2895728 w 11003765"/>
              <a:gd name="connsiteY42" fmla="*/ 5016758 h 5016758"/>
              <a:gd name="connsiteX43" fmla="*/ 2096507 w 11003765"/>
              <a:gd name="connsiteY43" fmla="*/ 5016758 h 5016758"/>
              <a:gd name="connsiteX44" fmla="*/ 1297286 w 11003765"/>
              <a:gd name="connsiteY44" fmla="*/ 5016758 h 5016758"/>
              <a:gd name="connsiteX45" fmla="*/ 1048253 w 11003765"/>
              <a:gd name="connsiteY45" fmla="*/ 5016758 h 5016758"/>
              <a:gd name="connsiteX46" fmla="*/ 0 w 11003765"/>
              <a:gd name="connsiteY46" fmla="*/ 5016758 h 5016758"/>
              <a:gd name="connsiteX47" fmla="*/ 0 w 11003765"/>
              <a:gd name="connsiteY47" fmla="*/ 4559676 h 5016758"/>
              <a:gd name="connsiteX48" fmla="*/ 0 w 11003765"/>
              <a:gd name="connsiteY48" fmla="*/ 4002258 h 5016758"/>
              <a:gd name="connsiteX49" fmla="*/ 0 w 11003765"/>
              <a:gd name="connsiteY49" fmla="*/ 3495008 h 5016758"/>
              <a:gd name="connsiteX50" fmla="*/ 0 w 11003765"/>
              <a:gd name="connsiteY50" fmla="*/ 3088093 h 5016758"/>
              <a:gd name="connsiteX51" fmla="*/ 0 w 11003765"/>
              <a:gd name="connsiteY51" fmla="*/ 2681178 h 5016758"/>
              <a:gd name="connsiteX52" fmla="*/ 0 w 11003765"/>
              <a:gd name="connsiteY52" fmla="*/ 2173928 h 5016758"/>
              <a:gd name="connsiteX53" fmla="*/ 0 w 11003765"/>
              <a:gd name="connsiteY53" fmla="*/ 1767014 h 5016758"/>
              <a:gd name="connsiteX54" fmla="*/ 0 w 11003765"/>
              <a:gd name="connsiteY54" fmla="*/ 1209596 h 5016758"/>
              <a:gd name="connsiteX55" fmla="*/ 0 w 11003765"/>
              <a:gd name="connsiteY55" fmla="*/ 702346 h 5016758"/>
              <a:gd name="connsiteX56" fmla="*/ 0 w 11003765"/>
              <a:gd name="connsiteY56" fmla="*/ 0 h 501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1003765" h="5016758" extrusionOk="0">
                <a:moveTo>
                  <a:pt x="0" y="0"/>
                </a:moveTo>
                <a:cubicBezTo>
                  <a:pt x="103208" y="-4552"/>
                  <a:pt x="133129" y="1420"/>
                  <a:pt x="249033" y="0"/>
                </a:cubicBezTo>
                <a:cubicBezTo>
                  <a:pt x="364937" y="-1420"/>
                  <a:pt x="501978" y="31315"/>
                  <a:pt x="608103" y="0"/>
                </a:cubicBezTo>
                <a:cubicBezTo>
                  <a:pt x="714228" y="-31315"/>
                  <a:pt x="1157246" y="65738"/>
                  <a:pt x="1407324" y="0"/>
                </a:cubicBezTo>
                <a:cubicBezTo>
                  <a:pt x="1657402" y="-65738"/>
                  <a:pt x="1814263" y="52560"/>
                  <a:pt x="1986469" y="0"/>
                </a:cubicBezTo>
                <a:cubicBezTo>
                  <a:pt x="2158675" y="-52560"/>
                  <a:pt x="2371081" y="46231"/>
                  <a:pt x="2565615" y="0"/>
                </a:cubicBezTo>
                <a:cubicBezTo>
                  <a:pt x="2760149" y="-46231"/>
                  <a:pt x="2833865" y="2213"/>
                  <a:pt x="2924685" y="0"/>
                </a:cubicBezTo>
                <a:cubicBezTo>
                  <a:pt x="3015505" y="-2213"/>
                  <a:pt x="3094716" y="5198"/>
                  <a:pt x="3173717" y="0"/>
                </a:cubicBezTo>
                <a:cubicBezTo>
                  <a:pt x="3252718" y="-5198"/>
                  <a:pt x="3358115" y="26410"/>
                  <a:pt x="3532788" y="0"/>
                </a:cubicBezTo>
                <a:cubicBezTo>
                  <a:pt x="3707461" y="-26410"/>
                  <a:pt x="3753450" y="12620"/>
                  <a:pt x="3891858" y="0"/>
                </a:cubicBezTo>
                <a:cubicBezTo>
                  <a:pt x="4030266" y="-12620"/>
                  <a:pt x="4199266" y="13029"/>
                  <a:pt x="4360966" y="0"/>
                </a:cubicBezTo>
                <a:cubicBezTo>
                  <a:pt x="4522666" y="-13029"/>
                  <a:pt x="4776962" y="59901"/>
                  <a:pt x="4940111" y="0"/>
                </a:cubicBezTo>
                <a:cubicBezTo>
                  <a:pt x="5103261" y="-59901"/>
                  <a:pt x="5526236" y="84532"/>
                  <a:pt x="5739332" y="0"/>
                </a:cubicBezTo>
                <a:cubicBezTo>
                  <a:pt x="5952428" y="-84532"/>
                  <a:pt x="6343061" y="35712"/>
                  <a:pt x="6538553" y="0"/>
                </a:cubicBezTo>
                <a:cubicBezTo>
                  <a:pt x="6734045" y="-35712"/>
                  <a:pt x="7150975" y="43614"/>
                  <a:pt x="7337774" y="0"/>
                </a:cubicBezTo>
                <a:cubicBezTo>
                  <a:pt x="7524573" y="-43614"/>
                  <a:pt x="7707807" y="9398"/>
                  <a:pt x="7916919" y="0"/>
                </a:cubicBezTo>
                <a:cubicBezTo>
                  <a:pt x="8126032" y="-9398"/>
                  <a:pt x="8288898" y="34434"/>
                  <a:pt x="8496065" y="0"/>
                </a:cubicBezTo>
                <a:cubicBezTo>
                  <a:pt x="8703232" y="-34434"/>
                  <a:pt x="8777150" y="23431"/>
                  <a:pt x="8855135" y="0"/>
                </a:cubicBezTo>
                <a:cubicBezTo>
                  <a:pt x="8933120" y="-23431"/>
                  <a:pt x="9467629" y="15269"/>
                  <a:pt x="9654356" y="0"/>
                </a:cubicBezTo>
                <a:cubicBezTo>
                  <a:pt x="9841083" y="-15269"/>
                  <a:pt x="10168183" y="72227"/>
                  <a:pt x="10343539" y="0"/>
                </a:cubicBezTo>
                <a:cubicBezTo>
                  <a:pt x="10518895" y="-72227"/>
                  <a:pt x="10705678" y="16583"/>
                  <a:pt x="11003765" y="0"/>
                </a:cubicBezTo>
                <a:cubicBezTo>
                  <a:pt x="11014488" y="126850"/>
                  <a:pt x="10951231" y="352854"/>
                  <a:pt x="11003765" y="507250"/>
                </a:cubicBezTo>
                <a:cubicBezTo>
                  <a:pt x="11056299" y="661646"/>
                  <a:pt x="10986203" y="923742"/>
                  <a:pt x="11003765" y="1114835"/>
                </a:cubicBezTo>
                <a:cubicBezTo>
                  <a:pt x="11021327" y="1305929"/>
                  <a:pt x="10955433" y="1492670"/>
                  <a:pt x="11003765" y="1722420"/>
                </a:cubicBezTo>
                <a:cubicBezTo>
                  <a:pt x="11052097" y="1952171"/>
                  <a:pt x="10972142" y="2020680"/>
                  <a:pt x="11003765" y="2279838"/>
                </a:cubicBezTo>
                <a:cubicBezTo>
                  <a:pt x="11035388" y="2538996"/>
                  <a:pt x="10950534" y="2563224"/>
                  <a:pt x="11003765" y="2736920"/>
                </a:cubicBezTo>
                <a:cubicBezTo>
                  <a:pt x="11056996" y="2910616"/>
                  <a:pt x="10976494" y="3051108"/>
                  <a:pt x="11003765" y="3244170"/>
                </a:cubicBezTo>
                <a:cubicBezTo>
                  <a:pt x="11031036" y="3437232"/>
                  <a:pt x="10963479" y="3630734"/>
                  <a:pt x="11003765" y="3901923"/>
                </a:cubicBezTo>
                <a:cubicBezTo>
                  <a:pt x="11044051" y="4173112"/>
                  <a:pt x="10956790" y="4792690"/>
                  <a:pt x="11003765" y="5016758"/>
                </a:cubicBezTo>
                <a:cubicBezTo>
                  <a:pt x="10787228" y="5039631"/>
                  <a:pt x="10570001" y="4990312"/>
                  <a:pt x="10424619" y="5016758"/>
                </a:cubicBezTo>
                <a:cubicBezTo>
                  <a:pt x="10279237" y="5043204"/>
                  <a:pt x="10118699" y="4992274"/>
                  <a:pt x="9955512" y="5016758"/>
                </a:cubicBezTo>
                <a:cubicBezTo>
                  <a:pt x="9792325" y="5041242"/>
                  <a:pt x="9573145" y="5011838"/>
                  <a:pt x="9376366" y="5016758"/>
                </a:cubicBezTo>
                <a:cubicBezTo>
                  <a:pt x="9179587" y="5021678"/>
                  <a:pt x="8812351" y="4940156"/>
                  <a:pt x="8577145" y="5016758"/>
                </a:cubicBezTo>
                <a:cubicBezTo>
                  <a:pt x="8341939" y="5093360"/>
                  <a:pt x="8331832" y="4996088"/>
                  <a:pt x="8218075" y="5016758"/>
                </a:cubicBezTo>
                <a:cubicBezTo>
                  <a:pt x="8104318" y="5037428"/>
                  <a:pt x="7819743" y="4973811"/>
                  <a:pt x="7638929" y="5016758"/>
                </a:cubicBezTo>
                <a:cubicBezTo>
                  <a:pt x="7458115" y="5059705"/>
                  <a:pt x="7442936" y="5006161"/>
                  <a:pt x="7279859" y="5016758"/>
                </a:cubicBezTo>
                <a:cubicBezTo>
                  <a:pt x="7116782" y="5027355"/>
                  <a:pt x="6810764" y="4982063"/>
                  <a:pt x="6480638" y="5016758"/>
                </a:cubicBezTo>
                <a:cubicBezTo>
                  <a:pt x="6150512" y="5051453"/>
                  <a:pt x="6025277" y="4938044"/>
                  <a:pt x="5791455" y="5016758"/>
                </a:cubicBezTo>
                <a:cubicBezTo>
                  <a:pt x="5557633" y="5095472"/>
                  <a:pt x="5209642" y="4955419"/>
                  <a:pt x="4992234" y="5016758"/>
                </a:cubicBezTo>
                <a:cubicBezTo>
                  <a:pt x="4774826" y="5078097"/>
                  <a:pt x="4524393" y="4992099"/>
                  <a:pt x="4303051" y="5016758"/>
                </a:cubicBezTo>
                <a:cubicBezTo>
                  <a:pt x="4081709" y="5041417"/>
                  <a:pt x="4000104" y="5003878"/>
                  <a:pt x="3833943" y="5016758"/>
                </a:cubicBezTo>
                <a:cubicBezTo>
                  <a:pt x="3667782" y="5029638"/>
                  <a:pt x="3598860" y="4983061"/>
                  <a:pt x="3364836" y="5016758"/>
                </a:cubicBezTo>
                <a:cubicBezTo>
                  <a:pt x="3130812" y="5050455"/>
                  <a:pt x="3129303" y="4973107"/>
                  <a:pt x="2895728" y="5016758"/>
                </a:cubicBezTo>
                <a:cubicBezTo>
                  <a:pt x="2662153" y="5060409"/>
                  <a:pt x="2384982" y="4942129"/>
                  <a:pt x="2096507" y="5016758"/>
                </a:cubicBezTo>
                <a:cubicBezTo>
                  <a:pt x="1808032" y="5091387"/>
                  <a:pt x="1665856" y="4939081"/>
                  <a:pt x="1297286" y="5016758"/>
                </a:cubicBezTo>
                <a:cubicBezTo>
                  <a:pt x="928716" y="5094435"/>
                  <a:pt x="1157795" y="4999194"/>
                  <a:pt x="1048253" y="5016758"/>
                </a:cubicBezTo>
                <a:cubicBezTo>
                  <a:pt x="938711" y="5034322"/>
                  <a:pt x="245682" y="4894662"/>
                  <a:pt x="0" y="5016758"/>
                </a:cubicBezTo>
                <a:cubicBezTo>
                  <a:pt x="-23300" y="4887261"/>
                  <a:pt x="41694" y="4677505"/>
                  <a:pt x="0" y="4559676"/>
                </a:cubicBezTo>
                <a:cubicBezTo>
                  <a:pt x="-41694" y="4441847"/>
                  <a:pt x="55659" y="4181107"/>
                  <a:pt x="0" y="4002258"/>
                </a:cubicBezTo>
                <a:cubicBezTo>
                  <a:pt x="-55659" y="3823409"/>
                  <a:pt x="57419" y="3661113"/>
                  <a:pt x="0" y="3495008"/>
                </a:cubicBezTo>
                <a:cubicBezTo>
                  <a:pt x="-57419" y="3328903"/>
                  <a:pt x="46278" y="3288725"/>
                  <a:pt x="0" y="3088093"/>
                </a:cubicBezTo>
                <a:cubicBezTo>
                  <a:pt x="-46278" y="2887462"/>
                  <a:pt x="47980" y="2801393"/>
                  <a:pt x="0" y="2681178"/>
                </a:cubicBezTo>
                <a:cubicBezTo>
                  <a:pt x="-47980" y="2560963"/>
                  <a:pt x="7032" y="2321361"/>
                  <a:pt x="0" y="2173928"/>
                </a:cubicBezTo>
                <a:cubicBezTo>
                  <a:pt x="-7032" y="2026495"/>
                  <a:pt x="25588" y="1911384"/>
                  <a:pt x="0" y="1767014"/>
                </a:cubicBezTo>
                <a:cubicBezTo>
                  <a:pt x="-25588" y="1622644"/>
                  <a:pt x="46695" y="1456203"/>
                  <a:pt x="0" y="1209596"/>
                </a:cubicBezTo>
                <a:cubicBezTo>
                  <a:pt x="-46695" y="962989"/>
                  <a:pt x="14496" y="938778"/>
                  <a:pt x="0" y="702346"/>
                </a:cubicBezTo>
                <a:cubicBezTo>
                  <a:pt x="-14496" y="465914"/>
                  <a:pt x="16223" y="166409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Illustrations d’utilisation</a:t>
            </a:r>
          </a:p>
          <a:p>
            <a:pPr marL="0" lvl="1"/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1"/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1- Condition d’imputation pour un Entrepreneur RSA </a:t>
            </a:r>
          </a:p>
          <a:p>
            <a:pPr marL="0" lvl="1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 la création d’une action avec Ressource pour allocataire RSA, on ne pourra par rajouter un Participant qualifié RSA (« coche RSA » ou « allocation RSA » sur la fiche Entrepreneur/situation) </a:t>
            </a:r>
          </a:p>
          <a:p>
            <a:pPr marL="0" lvl="1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-&gt; message erreur à l’enregistrement du Participant ajouté sur Action/onglet Participant</a:t>
            </a:r>
          </a:p>
          <a:p>
            <a:pPr marL="0" lvl="1"/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1"/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2- Condition d’imputation sur l’Intervenant</a:t>
            </a:r>
          </a:p>
          <a:p>
            <a:pPr marL="0" lvl="1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A la création d’une action, la Ressource ne remontera que si l’action est rattaché à l’Intervenant sur lequel repose la condition d’imputation de Ressource</a:t>
            </a:r>
          </a:p>
          <a:p>
            <a:pPr marL="0" lvl="1"/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1"/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2- Condition d’imputation sur la Phase métier</a:t>
            </a:r>
          </a:p>
          <a:p>
            <a:pPr marL="0" lvl="1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 la création d’une action, la Ressource ne remontera que si l’action est rattaché à la Phase métier sur laquelle repose la condition d’imputation de Ressource</a:t>
            </a:r>
          </a:p>
          <a:p>
            <a:pPr marL="0" lvl="1"/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/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81411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51147" y="2868825"/>
            <a:ext cx="9144000" cy="184424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67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|A DISCUTER - VALIDER|</a:t>
            </a:r>
            <a:br>
              <a:rPr lang="fr-FR" sz="5400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sz="4400" dirty="0">
                <a:solidFill>
                  <a:schemeClr val="accent2"/>
                </a:solidFill>
                <a:latin typeface="ITC Avant Garde Std Bk" panose="020B0502020202020204" pitchFamily="34" charset="0"/>
              </a:rPr>
              <a:t>Modifications à valider</a:t>
            </a: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476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3781429" y="7636040"/>
            <a:ext cx="10530779" cy="1015663"/>
          </a:xfrm>
          <a:custGeom>
            <a:avLst/>
            <a:gdLst>
              <a:gd name="connsiteX0" fmla="*/ 0 w 10530779"/>
              <a:gd name="connsiteY0" fmla="*/ 0 h 1015663"/>
              <a:gd name="connsiteX1" fmla="*/ 269120 w 10530779"/>
              <a:gd name="connsiteY1" fmla="*/ 0 h 1015663"/>
              <a:gd name="connsiteX2" fmla="*/ 643548 w 10530779"/>
              <a:gd name="connsiteY2" fmla="*/ 0 h 1015663"/>
              <a:gd name="connsiteX3" fmla="*/ 1439206 w 10530779"/>
              <a:gd name="connsiteY3" fmla="*/ 0 h 1015663"/>
              <a:gd name="connsiteX4" fmla="*/ 2024250 w 10530779"/>
              <a:gd name="connsiteY4" fmla="*/ 0 h 1015663"/>
              <a:gd name="connsiteX5" fmla="*/ 2609293 w 10530779"/>
              <a:gd name="connsiteY5" fmla="*/ 0 h 1015663"/>
              <a:gd name="connsiteX6" fmla="*/ 2983721 w 10530779"/>
              <a:gd name="connsiteY6" fmla="*/ 0 h 1015663"/>
              <a:gd name="connsiteX7" fmla="*/ 3252841 w 10530779"/>
              <a:gd name="connsiteY7" fmla="*/ 0 h 1015663"/>
              <a:gd name="connsiteX8" fmla="*/ 3627268 w 10530779"/>
              <a:gd name="connsiteY8" fmla="*/ 0 h 1015663"/>
              <a:gd name="connsiteX9" fmla="*/ 4001696 w 10530779"/>
              <a:gd name="connsiteY9" fmla="*/ 0 h 1015663"/>
              <a:gd name="connsiteX10" fmla="*/ 4481432 w 10530779"/>
              <a:gd name="connsiteY10" fmla="*/ 0 h 1015663"/>
              <a:gd name="connsiteX11" fmla="*/ 5066475 w 10530779"/>
              <a:gd name="connsiteY11" fmla="*/ 0 h 1015663"/>
              <a:gd name="connsiteX12" fmla="*/ 5862134 w 10530779"/>
              <a:gd name="connsiteY12" fmla="*/ 0 h 1015663"/>
              <a:gd name="connsiteX13" fmla="*/ 6657793 w 10530779"/>
              <a:gd name="connsiteY13" fmla="*/ 0 h 1015663"/>
              <a:gd name="connsiteX14" fmla="*/ 7453451 w 10530779"/>
              <a:gd name="connsiteY14" fmla="*/ 0 h 1015663"/>
              <a:gd name="connsiteX15" fmla="*/ 8038495 w 10530779"/>
              <a:gd name="connsiteY15" fmla="*/ 0 h 1015663"/>
              <a:gd name="connsiteX16" fmla="*/ 8623538 w 10530779"/>
              <a:gd name="connsiteY16" fmla="*/ 0 h 1015663"/>
              <a:gd name="connsiteX17" fmla="*/ 8997966 w 10530779"/>
              <a:gd name="connsiteY17" fmla="*/ 0 h 1015663"/>
              <a:gd name="connsiteX18" fmla="*/ 9793624 w 10530779"/>
              <a:gd name="connsiteY18" fmla="*/ 0 h 1015663"/>
              <a:gd name="connsiteX19" fmla="*/ 10530779 w 10530779"/>
              <a:gd name="connsiteY19" fmla="*/ 0 h 1015663"/>
              <a:gd name="connsiteX20" fmla="*/ 10530779 w 10530779"/>
              <a:gd name="connsiteY20" fmla="*/ 477362 h 1015663"/>
              <a:gd name="connsiteX21" fmla="*/ 10530779 w 10530779"/>
              <a:gd name="connsiteY21" fmla="*/ 1015663 h 1015663"/>
              <a:gd name="connsiteX22" fmla="*/ 9840428 w 10530779"/>
              <a:gd name="connsiteY22" fmla="*/ 1015663 h 1015663"/>
              <a:gd name="connsiteX23" fmla="*/ 9360692 w 10530779"/>
              <a:gd name="connsiteY23" fmla="*/ 1015663 h 1015663"/>
              <a:gd name="connsiteX24" fmla="*/ 8880957 w 10530779"/>
              <a:gd name="connsiteY24" fmla="*/ 1015663 h 1015663"/>
              <a:gd name="connsiteX25" fmla="*/ 8401221 w 10530779"/>
              <a:gd name="connsiteY25" fmla="*/ 1015663 h 1015663"/>
              <a:gd name="connsiteX26" fmla="*/ 8026794 w 10530779"/>
              <a:gd name="connsiteY26" fmla="*/ 1015663 h 1015663"/>
              <a:gd name="connsiteX27" fmla="*/ 7231135 w 10530779"/>
              <a:gd name="connsiteY27" fmla="*/ 1015663 h 1015663"/>
              <a:gd name="connsiteX28" fmla="*/ 6540784 w 10530779"/>
              <a:gd name="connsiteY28" fmla="*/ 1015663 h 1015663"/>
              <a:gd name="connsiteX29" fmla="*/ 6061048 w 10530779"/>
              <a:gd name="connsiteY29" fmla="*/ 1015663 h 1015663"/>
              <a:gd name="connsiteX30" fmla="*/ 5581313 w 10530779"/>
              <a:gd name="connsiteY30" fmla="*/ 1015663 h 1015663"/>
              <a:gd name="connsiteX31" fmla="*/ 4996270 w 10530779"/>
              <a:gd name="connsiteY31" fmla="*/ 1015663 h 1015663"/>
              <a:gd name="connsiteX32" fmla="*/ 4200611 w 10530779"/>
              <a:gd name="connsiteY32" fmla="*/ 1015663 h 1015663"/>
              <a:gd name="connsiteX33" fmla="*/ 3826183 w 10530779"/>
              <a:gd name="connsiteY33" fmla="*/ 1015663 h 1015663"/>
              <a:gd name="connsiteX34" fmla="*/ 3241140 w 10530779"/>
              <a:gd name="connsiteY34" fmla="*/ 1015663 h 1015663"/>
              <a:gd name="connsiteX35" fmla="*/ 2866712 w 10530779"/>
              <a:gd name="connsiteY35" fmla="*/ 1015663 h 1015663"/>
              <a:gd name="connsiteX36" fmla="*/ 2071053 w 10530779"/>
              <a:gd name="connsiteY36" fmla="*/ 1015663 h 1015663"/>
              <a:gd name="connsiteX37" fmla="*/ 1380702 w 10530779"/>
              <a:gd name="connsiteY37" fmla="*/ 1015663 h 1015663"/>
              <a:gd name="connsiteX38" fmla="*/ 585043 w 10530779"/>
              <a:gd name="connsiteY38" fmla="*/ 1015663 h 1015663"/>
              <a:gd name="connsiteX39" fmla="*/ 0 w 10530779"/>
              <a:gd name="connsiteY39" fmla="*/ 1015663 h 1015663"/>
              <a:gd name="connsiteX40" fmla="*/ 0 w 10530779"/>
              <a:gd name="connsiteY40" fmla="*/ 517988 h 1015663"/>
              <a:gd name="connsiteX41" fmla="*/ 0 w 10530779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1015663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52997" y="135832"/>
                  <a:pt x="10485980" y="263921"/>
                  <a:pt x="10530779" y="477362"/>
                </a:cubicBezTo>
                <a:cubicBezTo>
                  <a:pt x="10575578" y="690803"/>
                  <a:pt x="10490417" y="905939"/>
                  <a:pt x="10530779" y="1015663"/>
                </a:cubicBezTo>
                <a:cubicBezTo>
                  <a:pt x="10207721" y="1068492"/>
                  <a:pt x="10162920" y="996363"/>
                  <a:pt x="9840428" y="1015663"/>
                </a:cubicBezTo>
                <a:cubicBezTo>
                  <a:pt x="9517936" y="1034963"/>
                  <a:pt x="9503190" y="991597"/>
                  <a:pt x="9360692" y="1015663"/>
                </a:cubicBezTo>
                <a:cubicBezTo>
                  <a:pt x="9218194" y="1039729"/>
                  <a:pt x="9008617" y="1007690"/>
                  <a:pt x="8880957" y="1015663"/>
                </a:cubicBezTo>
                <a:cubicBezTo>
                  <a:pt x="8753297" y="1023636"/>
                  <a:pt x="8588498" y="988602"/>
                  <a:pt x="8401221" y="1015663"/>
                </a:cubicBezTo>
                <a:cubicBezTo>
                  <a:pt x="8213944" y="1042724"/>
                  <a:pt x="8159023" y="987976"/>
                  <a:pt x="8026794" y="1015663"/>
                </a:cubicBezTo>
                <a:cubicBezTo>
                  <a:pt x="7894565" y="1043350"/>
                  <a:pt x="7514425" y="920993"/>
                  <a:pt x="7231135" y="1015663"/>
                </a:cubicBezTo>
                <a:cubicBezTo>
                  <a:pt x="6947845" y="1110333"/>
                  <a:pt x="6700860" y="981902"/>
                  <a:pt x="6540784" y="1015663"/>
                </a:cubicBezTo>
                <a:cubicBezTo>
                  <a:pt x="6380708" y="1049424"/>
                  <a:pt x="6178904" y="973332"/>
                  <a:pt x="6061048" y="1015663"/>
                </a:cubicBezTo>
                <a:cubicBezTo>
                  <a:pt x="5943192" y="1057994"/>
                  <a:pt x="5719596" y="960114"/>
                  <a:pt x="5581313" y="1015663"/>
                </a:cubicBezTo>
                <a:cubicBezTo>
                  <a:pt x="5443031" y="1071212"/>
                  <a:pt x="5140867" y="1007877"/>
                  <a:pt x="4996270" y="1015663"/>
                </a:cubicBezTo>
                <a:cubicBezTo>
                  <a:pt x="4851673" y="1023449"/>
                  <a:pt x="4513656" y="936868"/>
                  <a:pt x="4200611" y="1015663"/>
                </a:cubicBezTo>
                <a:cubicBezTo>
                  <a:pt x="3887566" y="1094458"/>
                  <a:pt x="3968993" y="976029"/>
                  <a:pt x="3826183" y="1015663"/>
                </a:cubicBezTo>
                <a:cubicBezTo>
                  <a:pt x="3683373" y="1055297"/>
                  <a:pt x="3416665" y="975210"/>
                  <a:pt x="3241140" y="1015663"/>
                </a:cubicBezTo>
                <a:cubicBezTo>
                  <a:pt x="3065615" y="1056116"/>
                  <a:pt x="2967468" y="979345"/>
                  <a:pt x="2866712" y="1015663"/>
                </a:cubicBezTo>
                <a:cubicBezTo>
                  <a:pt x="2765956" y="1051981"/>
                  <a:pt x="2237384" y="948632"/>
                  <a:pt x="2071053" y="1015663"/>
                </a:cubicBezTo>
                <a:cubicBezTo>
                  <a:pt x="1904722" y="1082694"/>
                  <a:pt x="1684320" y="941795"/>
                  <a:pt x="1380702" y="1015663"/>
                </a:cubicBezTo>
                <a:cubicBezTo>
                  <a:pt x="1077084" y="1089531"/>
                  <a:pt x="776899" y="963467"/>
                  <a:pt x="585043" y="1015663"/>
                </a:cubicBezTo>
                <a:cubicBezTo>
                  <a:pt x="393187" y="1067859"/>
                  <a:pt x="258290" y="952280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Faire remonter systématiquement tous les entrepreneurs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- supprimer les lignes avec les coches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- ou faire un « cochage » par défaut, modifiable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649189" cy="1077218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LIVRABLE ACTIV’CREA/ Modification des règles de remontée de certaines infos -----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487623" y="1874192"/>
            <a:ext cx="10416351" cy="4154984"/>
          </a:xfrm>
          <a:custGeom>
            <a:avLst/>
            <a:gdLst>
              <a:gd name="connsiteX0" fmla="*/ 0 w 10416351"/>
              <a:gd name="connsiteY0" fmla="*/ 0 h 4154984"/>
              <a:gd name="connsiteX1" fmla="*/ 266196 w 10416351"/>
              <a:gd name="connsiteY1" fmla="*/ 0 h 4154984"/>
              <a:gd name="connsiteX2" fmla="*/ 636555 w 10416351"/>
              <a:gd name="connsiteY2" fmla="*/ 0 h 4154984"/>
              <a:gd name="connsiteX3" fmla="*/ 1423568 w 10416351"/>
              <a:gd name="connsiteY3" fmla="*/ 0 h 4154984"/>
              <a:gd name="connsiteX4" fmla="*/ 2002254 w 10416351"/>
              <a:gd name="connsiteY4" fmla="*/ 0 h 4154984"/>
              <a:gd name="connsiteX5" fmla="*/ 2580940 w 10416351"/>
              <a:gd name="connsiteY5" fmla="*/ 0 h 4154984"/>
              <a:gd name="connsiteX6" fmla="*/ 2951299 w 10416351"/>
              <a:gd name="connsiteY6" fmla="*/ 0 h 4154984"/>
              <a:gd name="connsiteX7" fmla="*/ 3217495 w 10416351"/>
              <a:gd name="connsiteY7" fmla="*/ 0 h 4154984"/>
              <a:gd name="connsiteX8" fmla="*/ 3587854 w 10416351"/>
              <a:gd name="connsiteY8" fmla="*/ 0 h 4154984"/>
              <a:gd name="connsiteX9" fmla="*/ 3958213 w 10416351"/>
              <a:gd name="connsiteY9" fmla="*/ 0 h 4154984"/>
              <a:gd name="connsiteX10" fmla="*/ 4432736 w 10416351"/>
              <a:gd name="connsiteY10" fmla="*/ 0 h 4154984"/>
              <a:gd name="connsiteX11" fmla="*/ 5011422 w 10416351"/>
              <a:gd name="connsiteY11" fmla="*/ 0 h 4154984"/>
              <a:gd name="connsiteX12" fmla="*/ 5798435 w 10416351"/>
              <a:gd name="connsiteY12" fmla="*/ 0 h 4154984"/>
              <a:gd name="connsiteX13" fmla="*/ 6585449 w 10416351"/>
              <a:gd name="connsiteY13" fmla="*/ 0 h 4154984"/>
              <a:gd name="connsiteX14" fmla="*/ 7372462 w 10416351"/>
              <a:gd name="connsiteY14" fmla="*/ 0 h 4154984"/>
              <a:gd name="connsiteX15" fmla="*/ 7951148 w 10416351"/>
              <a:gd name="connsiteY15" fmla="*/ 0 h 4154984"/>
              <a:gd name="connsiteX16" fmla="*/ 8529834 w 10416351"/>
              <a:gd name="connsiteY16" fmla="*/ 0 h 4154984"/>
              <a:gd name="connsiteX17" fmla="*/ 8900193 w 10416351"/>
              <a:gd name="connsiteY17" fmla="*/ 0 h 4154984"/>
              <a:gd name="connsiteX18" fmla="*/ 9687206 w 10416351"/>
              <a:gd name="connsiteY18" fmla="*/ 0 h 4154984"/>
              <a:gd name="connsiteX19" fmla="*/ 10416351 w 10416351"/>
              <a:gd name="connsiteY19" fmla="*/ 0 h 4154984"/>
              <a:gd name="connsiteX20" fmla="*/ 10416351 w 10416351"/>
              <a:gd name="connsiteY20" fmla="*/ 468920 h 4154984"/>
              <a:gd name="connsiteX21" fmla="*/ 10416351 w 10416351"/>
              <a:gd name="connsiteY21" fmla="*/ 1145588 h 4154984"/>
              <a:gd name="connsiteX22" fmla="*/ 10416351 w 10416351"/>
              <a:gd name="connsiteY22" fmla="*/ 1780707 h 4154984"/>
              <a:gd name="connsiteX23" fmla="*/ 10416351 w 10416351"/>
              <a:gd name="connsiteY23" fmla="*/ 2415826 h 4154984"/>
              <a:gd name="connsiteX24" fmla="*/ 10416351 w 10416351"/>
              <a:gd name="connsiteY24" fmla="*/ 3009396 h 4154984"/>
              <a:gd name="connsiteX25" fmla="*/ 10416351 w 10416351"/>
              <a:gd name="connsiteY25" fmla="*/ 3519865 h 4154984"/>
              <a:gd name="connsiteX26" fmla="*/ 10416351 w 10416351"/>
              <a:gd name="connsiteY26" fmla="*/ 4154984 h 4154984"/>
              <a:gd name="connsiteX27" fmla="*/ 9629338 w 10416351"/>
              <a:gd name="connsiteY27" fmla="*/ 4154984 h 4154984"/>
              <a:gd name="connsiteX28" fmla="*/ 8946488 w 10416351"/>
              <a:gd name="connsiteY28" fmla="*/ 4154984 h 4154984"/>
              <a:gd name="connsiteX29" fmla="*/ 8471965 w 10416351"/>
              <a:gd name="connsiteY29" fmla="*/ 4154984 h 4154984"/>
              <a:gd name="connsiteX30" fmla="*/ 7997443 w 10416351"/>
              <a:gd name="connsiteY30" fmla="*/ 4154984 h 4154984"/>
              <a:gd name="connsiteX31" fmla="*/ 7418757 w 10416351"/>
              <a:gd name="connsiteY31" fmla="*/ 4154984 h 4154984"/>
              <a:gd name="connsiteX32" fmla="*/ 6631743 w 10416351"/>
              <a:gd name="connsiteY32" fmla="*/ 4154984 h 4154984"/>
              <a:gd name="connsiteX33" fmla="*/ 6261384 w 10416351"/>
              <a:gd name="connsiteY33" fmla="*/ 4154984 h 4154984"/>
              <a:gd name="connsiteX34" fmla="*/ 5682698 w 10416351"/>
              <a:gd name="connsiteY34" fmla="*/ 4154984 h 4154984"/>
              <a:gd name="connsiteX35" fmla="*/ 5312339 w 10416351"/>
              <a:gd name="connsiteY35" fmla="*/ 4154984 h 4154984"/>
              <a:gd name="connsiteX36" fmla="*/ 4525326 w 10416351"/>
              <a:gd name="connsiteY36" fmla="*/ 4154984 h 4154984"/>
              <a:gd name="connsiteX37" fmla="*/ 3842476 w 10416351"/>
              <a:gd name="connsiteY37" fmla="*/ 4154984 h 4154984"/>
              <a:gd name="connsiteX38" fmla="*/ 3055463 w 10416351"/>
              <a:gd name="connsiteY38" fmla="*/ 4154984 h 4154984"/>
              <a:gd name="connsiteX39" fmla="*/ 2372613 w 10416351"/>
              <a:gd name="connsiteY39" fmla="*/ 4154984 h 4154984"/>
              <a:gd name="connsiteX40" fmla="*/ 1898091 w 10416351"/>
              <a:gd name="connsiteY40" fmla="*/ 4154984 h 4154984"/>
              <a:gd name="connsiteX41" fmla="*/ 1423568 w 10416351"/>
              <a:gd name="connsiteY41" fmla="*/ 4154984 h 4154984"/>
              <a:gd name="connsiteX42" fmla="*/ 949045 w 10416351"/>
              <a:gd name="connsiteY42" fmla="*/ 4154984 h 4154984"/>
              <a:gd name="connsiteX43" fmla="*/ 0 w 10416351"/>
              <a:gd name="connsiteY43" fmla="*/ 4154984 h 4154984"/>
              <a:gd name="connsiteX44" fmla="*/ 0 w 10416351"/>
              <a:gd name="connsiteY44" fmla="*/ 3478315 h 4154984"/>
              <a:gd name="connsiteX45" fmla="*/ 0 w 10416351"/>
              <a:gd name="connsiteY45" fmla="*/ 2884746 h 4154984"/>
              <a:gd name="connsiteX46" fmla="*/ 0 w 10416351"/>
              <a:gd name="connsiteY46" fmla="*/ 2208077 h 4154984"/>
              <a:gd name="connsiteX47" fmla="*/ 0 w 10416351"/>
              <a:gd name="connsiteY47" fmla="*/ 1697608 h 4154984"/>
              <a:gd name="connsiteX48" fmla="*/ 0 w 10416351"/>
              <a:gd name="connsiteY48" fmla="*/ 1104039 h 4154984"/>
              <a:gd name="connsiteX49" fmla="*/ 0 w 10416351"/>
              <a:gd name="connsiteY49" fmla="*/ 552019 h 4154984"/>
              <a:gd name="connsiteX50" fmla="*/ 0 w 10416351"/>
              <a:gd name="connsiteY50" fmla="*/ 0 h 4154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416351" h="4154984" extrusionOk="0">
                <a:moveTo>
                  <a:pt x="0" y="0"/>
                </a:moveTo>
                <a:cubicBezTo>
                  <a:pt x="69949" y="-3566"/>
                  <a:pt x="137054" y="10662"/>
                  <a:pt x="266196" y="0"/>
                </a:cubicBezTo>
                <a:cubicBezTo>
                  <a:pt x="395338" y="-10662"/>
                  <a:pt x="454057" y="28684"/>
                  <a:pt x="636555" y="0"/>
                </a:cubicBezTo>
                <a:cubicBezTo>
                  <a:pt x="819053" y="-28684"/>
                  <a:pt x="1191682" y="58114"/>
                  <a:pt x="1423568" y="0"/>
                </a:cubicBezTo>
                <a:cubicBezTo>
                  <a:pt x="1655454" y="-58114"/>
                  <a:pt x="1770590" y="11054"/>
                  <a:pt x="2002254" y="0"/>
                </a:cubicBezTo>
                <a:cubicBezTo>
                  <a:pt x="2233918" y="-11054"/>
                  <a:pt x="2365365" y="32286"/>
                  <a:pt x="2580940" y="0"/>
                </a:cubicBezTo>
                <a:cubicBezTo>
                  <a:pt x="2796515" y="-32286"/>
                  <a:pt x="2854947" y="22464"/>
                  <a:pt x="2951299" y="0"/>
                </a:cubicBezTo>
                <a:cubicBezTo>
                  <a:pt x="3047651" y="-22464"/>
                  <a:pt x="3156478" y="168"/>
                  <a:pt x="3217495" y="0"/>
                </a:cubicBezTo>
                <a:cubicBezTo>
                  <a:pt x="3278512" y="-168"/>
                  <a:pt x="3492984" y="9164"/>
                  <a:pt x="3587854" y="0"/>
                </a:cubicBezTo>
                <a:cubicBezTo>
                  <a:pt x="3682724" y="-9164"/>
                  <a:pt x="3799537" y="7110"/>
                  <a:pt x="3958213" y="0"/>
                </a:cubicBezTo>
                <a:cubicBezTo>
                  <a:pt x="4116889" y="-7110"/>
                  <a:pt x="4219692" y="31773"/>
                  <a:pt x="4432736" y="0"/>
                </a:cubicBezTo>
                <a:cubicBezTo>
                  <a:pt x="4645780" y="-31773"/>
                  <a:pt x="4750382" y="24756"/>
                  <a:pt x="5011422" y="0"/>
                </a:cubicBezTo>
                <a:cubicBezTo>
                  <a:pt x="5272462" y="-24756"/>
                  <a:pt x="5576957" y="15474"/>
                  <a:pt x="5798435" y="0"/>
                </a:cubicBezTo>
                <a:cubicBezTo>
                  <a:pt x="6019913" y="-15474"/>
                  <a:pt x="6303661" y="1169"/>
                  <a:pt x="6585449" y="0"/>
                </a:cubicBezTo>
                <a:cubicBezTo>
                  <a:pt x="6867237" y="-1169"/>
                  <a:pt x="7024964" y="65044"/>
                  <a:pt x="7372462" y="0"/>
                </a:cubicBezTo>
                <a:cubicBezTo>
                  <a:pt x="7719960" y="-65044"/>
                  <a:pt x="7703080" y="29715"/>
                  <a:pt x="7951148" y="0"/>
                </a:cubicBezTo>
                <a:cubicBezTo>
                  <a:pt x="8199216" y="-29715"/>
                  <a:pt x="8318599" y="6593"/>
                  <a:pt x="8529834" y="0"/>
                </a:cubicBezTo>
                <a:cubicBezTo>
                  <a:pt x="8741069" y="-6593"/>
                  <a:pt x="8744565" y="34807"/>
                  <a:pt x="8900193" y="0"/>
                </a:cubicBezTo>
                <a:cubicBezTo>
                  <a:pt x="9055821" y="-34807"/>
                  <a:pt x="9446982" y="41749"/>
                  <a:pt x="9687206" y="0"/>
                </a:cubicBezTo>
                <a:cubicBezTo>
                  <a:pt x="9927430" y="-41749"/>
                  <a:pt x="10167326" y="39019"/>
                  <a:pt x="10416351" y="0"/>
                </a:cubicBezTo>
                <a:cubicBezTo>
                  <a:pt x="10448009" y="147135"/>
                  <a:pt x="10388983" y="238011"/>
                  <a:pt x="10416351" y="468920"/>
                </a:cubicBezTo>
                <a:cubicBezTo>
                  <a:pt x="10443719" y="699829"/>
                  <a:pt x="10358412" y="897869"/>
                  <a:pt x="10416351" y="1145588"/>
                </a:cubicBezTo>
                <a:cubicBezTo>
                  <a:pt x="10474290" y="1393307"/>
                  <a:pt x="10371001" y="1637895"/>
                  <a:pt x="10416351" y="1780707"/>
                </a:cubicBezTo>
                <a:cubicBezTo>
                  <a:pt x="10461701" y="1923519"/>
                  <a:pt x="10380343" y="2126166"/>
                  <a:pt x="10416351" y="2415826"/>
                </a:cubicBezTo>
                <a:cubicBezTo>
                  <a:pt x="10452359" y="2705486"/>
                  <a:pt x="10356378" y="2736945"/>
                  <a:pt x="10416351" y="3009396"/>
                </a:cubicBezTo>
                <a:cubicBezTo>
                  <a:pt x="10476324" y="3281847"/>
                  <a:pt x="10373523" y="3272345"/>
                  <a:pt x="10416351" y="3519865"/>
                </a:cubicBezTo>
                <a:cubicBezTo>
                  <a:pt x="10459179" y="3767385"/>
                  <a:pt x="10384048" y="3913082"/>
                  <a:pt x="10416351" y="4154984"/>
                </a:cubicBezTo>
                <a:cubicBezTo>
                  <a:pt x="10065840" y="4243164"/>
                  <a:pt x="9825431" y="4099483"/>
                  <a:pt x="9629338" y="4154984"/>
                </a:cubicBezTo>
                <a:cubicBezTo>
                  <a:pt x="9433245" y="4210485"/>
                  <a:pt x="9199894" y="4132993"/>
                  <a:pt x="8946488" y="4154984"/>
                </a:cubicBezTo>
                <a:cubicBezTo>
                  <a:pt x="8693082" y="4176975"/>
                  <a:pt x="8603704" y="4118671"/>
                  <a:pt x="8471965" y="4154984"/>
                </a:cubicBezTo>
                <a:cubicBezTo>
                  <a:pt x="8340226" y="4191297"/>
                  <a:pt x="8135265" y="4143140"/>
                  <a:pt x="7997443" y="4154984"/>
                </a:cubicBezTo>
                <a:cubicBezTo>
                  <a:pt x="7859621" y="4166828"/>
                  <a:pt x="7587846" y="4131474"/>
                  <a:pt x="7418757" y="4154984"/>
                </a:cubicBezTo>
                <a:cubicBezTo>
                  <a:pt x="7249668" y="4178494"/>
                  <a:pt x="6859380" y="4065065"/>
                  <a:pt x="6631743" y="4154984"/>
                </a:cubicBezTo>
                <a:cubicBezTo>
                  <a:pt x="6404106" y="4244903"/>
                  <a:pt x="6427695" y="4130427"/>
                  <a:pt x="6261384" y="4154984"/>
                </a:cubicBezTo>
                <a:cubicBezTo>
                  <a:pt x="6095073" y="4179541"/>
                  <a:pt x="5808135" y="4116685"/>
                  <a:pt x="5682698" y="4154984"/>
                </a:cubicBezTo>
                <a:cubicBezTo>
                  <a:pt x="5557261" y="4193283"/>
                  <a:pt x="5409511" y="4145052"/>
                  <a:pt x="5312339" y="4154984"/>
                </a:cubicBezTo>
                <a:cubicBezTo>
                  <a:pt x="5215167" y="4164916"/>
                  <a:pt x="4780318" y="4071512"/>
                  <a:pt x="4525326" y="4154984"/>
                </a:cubicBezTo>
                <a:cubicBezTo>
                  <a:pt x="4270334" y="4238456"/>
                  <a:pt x="4000452" y="4091350"/>
                  <a:pt x="3842476" y="4154984"/>
                </a:cubicBezTo>
                <a:cubicBezTo>
                  <a:pt x="3684500" y="4218618"/>
                  <a:pt x="3230644" y="4116336"/>
                  <a:pt x="3055463" y="4154984"/>
                </a:cubicBezTo>
                <a:cubicBezTo>
                  <a:pt x="2880282" y="4193632"/>
                  <a:pt x="2667826" y="4104138"/>
                  <a:pt x="2372613" y="4154984"/>
                </a:cubicBezTo>
                <a:cubicBezTo>
                  <a:pt x="2077400" y="4205830"/>
                  <a:pt x="2046332" y="4128201"/>
                  <a:pt x="1898091" y="4154984"/>
                </a:cubicBezTo>
                <a:cubicBezTo>
                  <a:pt x="1749850" y="4181767"/>
                  <a:pt x="1611501" y="4137723"/>
                  <a:pt x="1423568" y="4154984"/>
                </a:cubicBezTo>
                <a:cubicBezTo>
                  <a:pt x="1235635" y="4172245"/>
                  <a:pt x="1162369" y="4113940"/>
                  <a:pt x="949045" y="4154984"/>
                </a:cubicBezTo>
                <a:cubicBezTo>
                  <a:pt x="735721" y="4196028"/>
                  <a:pt x="357294" y="4109354"/>
                  <a:pt x="0" y="4154984"/>
                </a:cubicBezTo>
                <a:cubicBezTo>
                  <a:pt x="-18089" y="3816983"/>
                  <a:pt x="52651" y="3739906"/>
                  <a:pt x="0" y="3478315"/>
                </a:cubicBezTo>
                <a:cubicBezTo>
                  <a:pt x="-52651" y="3216724"/>
                  <a:pt x="70712" y="3009406"/>
                  <a:pt x="0" y="2884746"/>
                </a:cubicBezTo>
                <a:cubicBezTo>
                  <a:pt x="-70712" y="2760086"/>
                  <a:pt x="2765" y="2519480"/>
                  <a:pt x="0" y="2208077"/>
                </a:cubicBezTo>
                <a:cubicBezTo>
                  <a:pt x="-2765" y="1896674"/>
                  <a:pt x="37306" y="1889204"/>
                  <a:pt x="0" y="1697608"/>
                </a:cubicBezTo>
                <a:cubicBezTo>
                  <a:pt x="-37306" y="1506012"/>
                  <a:pt x="44525" y="1330086"/>
                  <a:pt x="0" y="1104039"/>
                </a:cubicBezTo>
                <a:cubicBezTo>
                  <a:pt x="-44525" y="877992"/>
                  <a:pt x="42816" y="688071"/>
                  <a:pt x="0" y="552019"/>
                </a:cubicBezTo>
                <a:cubicBezTo>
                  <a:pt x="-42816" y="415967"/>
                  <a:pt x="51031" y="137308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 début-fin :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prendre 1</a:t>
            </a:r>
            <a:r>
              <a:rPr lang="fr-FR" sz="2000" baseline="30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date action et date Bilan/abandon/sortie anticipée AU LIEU  de date début-fin de la fiche Parcours</a:t>
            </a:r>
          </a:p>
          <a:p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Date entretien Initial : 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- prendre date 1</a:t>
            </a:r>
            <a:r>
              <a:rPr lang="fr-FR" sz="2000" baseline="30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ère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action au lieu de la date saisie dans « Prestation spéciale »	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- remontée date 1</a:t>
            </a:r>
            <a:r>
              <a:rPr lang="fr-FR" sz="2000" baseline="30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ère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action par défaut, dans le formulaire Prestation spéciale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- coché « web cam » par défaut quand action « à distance » (physique coché par défaut)</a:t>
            </a:r>
          </a:p>
          <a:p>
            <a:endParaRPr lang="fr-FR" sz="12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 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Date entretien Bilan :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idem au-dessus</a:t>
            </a:r>
          </a:p>
          <a:p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VALIDATION DU GROUPE  </a:t>
            </a:r>
          </a:p>
          <a:p>
            <a:pPr algn="just"/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Les modifications demandées ne sont pas retenues car ne convient pas à toutes les BGE.</a:t>
            </a:r>
          </a:p>
          <a:p>
            <a:pPr algn="just"/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</a:t>
            </a:r>
            <a:endParaRPr lang="fr-FR" sz="20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777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5749D93-E3C2-46E0-87B4-D2A375126319}"/>
              </a:ext>
            </a:extLst>
          </p:cNvPr>
          <p:cNvSpPr txBox="1"/>
          <p:nvPr/>
        </p:nvSpPr>
        <p:spPr>
          <a:xfrm>
            <a:off x="1060305" y="279320"/>
            <a:ext cx="9763881" cy="58477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accent2"/>
                </a:solidFill>
              </a:rPr>
              <a:t>ORDRE DU JOUR</a:t>
            </a:r>
          </a:p>
        </p:txBody>
      </p:sp>
      <p:pic>
        <p:nvPicPr>
          <p:cNvPr id="12" name="Image 11" descr="Une image contenant jeu&#10;&#10;Description générée automatiquement">
            <a:extLst>
              <a:ext uri="{FF2B5EF4-FFF2-40B4-BE49-F238E27FC236}">
                <a16:creationId xmlns:a16="http://schemas.microsoft.com/office/drawing/2014/main" id="{ED485DE2-0FB8-4654-A189-4C738B81B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186" y="161991"/>
            <a:ext cx="1099552" cy="70646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A101AA8-5C2C-4A4E-90B0-F6F899E7F95E}"/>
              </a:ext>
            </a:extLst>
          </p:cNvPr>
          <p:cNvSpPr txBox="1"/>
          <p:nvPr/>
        </p:nvSpPr>
        <p:spPr>
          <a:xfrm>
            <a:off x="2699453" y="1594852"/>
            <a:ext cx="4104778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POINT SUPPORT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NOUVEAUTES  PARAMETRAGE|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NOUVEAUTES  UTILISATION|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CORRECTIONS|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NOUVEAUTES  A VENIR|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USAGES FONCTIONNALITES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A DISCUTER|</a:t>
            </a:r>
          </a:p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80772F-40B0-4D99-B504-04B4B69F327B}"/>
              </a:ext>
            </a:extLst>
          </p:cNvPr>
          <p:cNvSpPr txBox="1"/>
          <p:nvPr/>
        </p:nvSpPr>
        <p:spPr>
          <a:xfrm>
            <a:off x="7674195" y="1594852"/>
            <a:ext cx="803425" cy="39130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3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 3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 9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21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24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26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26</a:t>
            </a:r>
          </a:p>
        </p:txBody>
      </p:sp>
    </p:spTree>
    <p:extLst>
      <p:ext uri="{BB962C8B-B14F-4D97-AF65-F5344CB8AC3E}">
        <p14:creationId xmlns:p14="http://schemas.microsoft.com/office/powerpoint/2010/main" val="4046822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3781429" y="7636040"/>
            <a:ext cx="10530779" cy="1015663"/>
          </a:xfrm>
          <a:custGeom>
            <a:avLst/>
            <a:gdLst>
              <a:gd name="connsiteX0" fmla="*/ 0 w 10530779"/>
              <a:gd name="connsiteY0" fmla="*/ 0 h 1015663"/>
              <a:gd name="connsiteX1" fmla="*/ 269120 w 10530779"/>
              <a:gd name="connsiteY1" fmla="*/ 0 h 1015663"/>
              <a:gd name="connsiteX2" fmla="*/ 643548 w 10530779"/>
              <a:gd name="connsiteY2" fmla="*/ 0 h 1015663"/>
              <a:gd name="connsiteX3" fmla="*/ 1439206 w 10530779"/>
              <a:gd name="connsiteY3" fmla="*/ 0 h 1015663"/>
              <a:gd name="connsiteX4" fmla="*/ 2024250 w 10530779"/>
              <a:gd name="connsiteY4" fmla="*/ 0 h 1015663"/>
              <a:gd name="connsiteX5" fmla="*/ 2609293 w 10530779"/>
              <a:gd name="connsiteY5" fmla="*/ 0 h 1015663"/>
              <a:gd name="connsiteX6" fmla="*/ 2983721 w 10530779"/>
              <a:gd name="connsiteY6" fmla="*/ 0 h 1015663"/>
              <a:gd name="connsiteX7" fmla="*/ 3252841 w 10530779"/>
              <a:gd name="connsiteY7" fmla="*/ 0 h 1015663"/>
              <a:gd name="connsiteX8" fmla="*/ 3627268 w 10530779"/>
              <a:gd name="connsiteY8" fmla="*/ 0 h 1015663"/>
              <a:gd name="connsiteX9" fmla="*/ 4001696 w 10530779"/>
              <a:gd name="connsiteY9" fmla="*/ 0 h 1015663"/>
              <a:gd name="connsiteX10" fmla="*/ 4481432 w 10530779"/>
              <a:gd name="connsiteY10" fmla="*/ 0 h 1015663"/>
              <a:gd name="connsiteX11" fmla="*/ 5066475 w 10530779"/>
              <a:gd name="connsiteY11" fmla="*/ 0 h 1015663"/>
              <a:gd name="connsiteX12" fmla="*/ 5862134 w 10530779"/>
              <a:gd name="connsiteY12" fmla="*/ 0 h 1015663"/>
              <a:gd name="connsiteX13" fmla="*/ 6657793 w 10530779"/>
              <a:gd name="connsiteY13" fmla="*/ 0 h 1015663"/>
              <a:gd name="connsiteX14" fmla="*/ 7453451 w 10530779"/>
              <a:gd name="connsiteY14" fmla="*/ 0 h 1015663"/>
              <a:gd name="connsiteX15" fmla="*/ 8038495 w 10530779"/>
              <a:gd name="connsiteY15" fmla="*/ 0 h 1015663"/>
              <a:gd name="connsiteX16" fmla="*/ 8623538 w 10530779"/>
              <a:gd name="connsiteY16" fmla="*/ 0 h 1015663"/>
              <a:gd name="connsiteX17" fmla="*/ 8997966 w 10530779"/>
              <a:gd name="connsiteY17" fmla="*/ 0 h 1015663"/>
              <a:gd name="connsiteX18" fmla="*/ 9793624 w 10530779"/>
              <a:gd name="connsiteY18" fmla="*/ 0 h 1015663"/>
              <a:gd name="connsiteX19" fmla="*/ 10530779 w 10530779"/>
              <a:gd name="connsiteY19" fmla="*/ 0 h 1015663"/>
              <a:gd name="connsiteX20" fmla="*/ 10530779 w 10530779"/>
              <a:gd name="connsiteY20" fmla="*/ 477362 h 1015663"/>
              <a:gd name="connsiteX21" fmla="*/ 10530779 w 10530779"/>
              <a:gd name="connsiteY21" fmla="*/ 1015663 h 1015663"/>
              <a:gd name="connsiteX22" fmla="*/ 9840428 w 10530779"/>
              <a:gd name="connsiteY22" fmla="*/ 1015663 h 1015663"/>
              <a:gd name="connsiteX23" fmla="*/ 9360692 w 10530779"/>
              <a:gd name="connsiteY23" fmla="*/ 1015663 h 1015663"/>
              <a:gd name="connsiteX24" fmla="*/ 8880957 w 10530779"/>
              <a:gd name="connsiteY24" fmla="*/ 1015663 h 1015663"/>
              <a:gd name="connsiteX25" fmla="*/ 8401221 w 10530779"/>
              <a:gd name="connsiteY25" fmla="*/ 1015663 h 1015663"/>
              <a:gd name="connsiteX26" fmla="*/ 8026794 w 10530779"/>
              <a:gd name="connsiteY26" fmla="*/ 1015663 h 1015663"/>
              <a:gd name="connsiteX27" fmla="*/ 7231135 w 10530779"/>
              <a:gd name="connsiteY27" fmla="*/ 1015663 h 1015663"/>
              <a:gd name="connsiteX28" fmla="*/ 6540784 w 10530779"/>
              <a:gd name="connsiteY28" fmla="*/ 1015663 h 1015663"/>
              <a:gd name="connsiteX29" fmla="*/ 6061048 w 10530779"/>
              <a:gd name="connsiteY29" fmla="*/ 1015663 h 1015663"/>
              <a:gd name="connsiteX30" fmla="*/ 5581313 w 10530779"/>
              <a:gd name="connsiteY30" fmla="*/ 1015663 h 1015663"/>
              <a:gd name="connsiteX31" fmla="*/ 4996270 w 10530779"/>
              <a:gd name="connsiteY31" fmla="*/ 1015663 h 1015663"/>
              <a:gd name="connsiteX32" fmla="*/ 4200611 w 10530779"/>
              <a:gd name="connsiteY32" fmla="*/ 1015663 h 1015663"/>
              <a:gd name="connsiteX33" fmla="*/ 3826183 w 10530779"/>
              <a:gd name="connsiteY33" fmla="*/ 1015663 h 1015663"/>
              <a:gd name="connsiteX34" fmla="*/ 3241140 w 10530779"/>
              <a:gd name="connsiteY34" fmla="*/ 1015663 h 1015663"/>
              <a:gd name="connsiteX35" fmla="*/ 2866712 w 10530779"/>
              <a:gd name="connsiteY35" fmla="*/ 1015663 h 1015663"/>
              <a:gd name="connsiteX36" fmla="*/ 2071053 w 10530779"/>
              <a:gd name="connsiteY36" fmla="*/ 1015663 h 1015663"/>
              <a:gd name="connsiteX37" fmla="*/ 1380702 w 10530779"/>
              <a:gd name="connsiteY37" fmla="*/ 1015663 h 1015663"/>
              <a:gd name="connsiteX38" fmla="*/ 585043 w 10530779"/>
              <a:gd name="connsiteY38" fmla="*/ 1015663 h 1015663"/>
              <a:gd name="connsiteX39" fmla="*/ 0 w 10530779"/>
              <a:gd name="connsiteY39" fmla="*/ 1015663 h 1015663"/>
              <a:gd name="connsiteX40" fmla="*/ 0 w 10530779"/>
              <a:gd name="connsiteY40" fmla="*/ 517988 h 1015663"/>
              <a:gd name="connsiteX41" fmla="*/ 0 w 10530779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1015663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52997" y="135832"/>
                  <a:pt x="10485980" y="263921"/>
                  <a:pt x="10530779" y="477362"/>
                </a:cubicBezTo>
                <a:cubicBezTo>
                  <a:pt x="10575578" y="690803"/>
                  <a:pt x="10490417" y="905939"/>
                  <a:pt x="10530779" y="1015663"/>
                </a:cubicBezTo>
                <a:cubicBezTo>
                  <a:pt x="10207721" y="1068492"/>
                  <a:pt x="10162920" y="996363"/>
                  <a:pt x="9840428" y="1015663"/>
                </a:cubicBezTo>
                <a:cubicBezTo>
                  <a:pt x="9517936" y="1034963"/>
                  <a:pt x="9503190" y="991597"/>
                  <a:pt x="9360692" y="1015663"/>
                </a:cubicBezTo>
                <a:cubicBezTo>
                  <a:pt x="9218194" y="1039729"/>
                  <a:pt x="9008617" y="1007690"/>
                  <a:pt x="8880957" y="1015663"/>
                </a:cubicBezTo>
                <a:cubicBezTo>
                  <a:pt x="8753297" y="1023636"/>
                  <a:pt x="8588498" y="988602"/>
                  <a:pt x="8401221" y="1015663"/>
                </a:cubicBezTo>
                <a:cubicBezTo>
                  <a:pt x="8213944" y="1042724"/>
                  <a:pt x="8159023" y="987976"/>
                  <a:pt x="8026794" y="1015663"/>
                </a:cubicBezTo>
                <a:cubicBezTo>
                  <a:pt x="7894565" y="1043350"/>
                  <a:pt x="7514425" y="920993"/>
                  <a:pt x="7231135" y="1015663"/>
                </a:cubicBezTo>
                <a:cubicBezTo>
                  <a:pt x="6947845" y="1110333"/>
                  <a:pt x="6700860" y="981902"/>
                  <a:pt x="6540784" y="1015663"/>
                </a:cubicBezTo>
                <a:cubicBezTo>
                  <a:pt x="6380708" y="1049424"/>
                  <a:pt x="6178904" y="973332"/>
                  <a:pt x="6061048" y="1015663"/>
                </a:cubicBezTo>
                <a:cubicBezTo>
                  <a:pt x="5943192" y="1057994"/>
                  <a:pt x="5719596" y="960114"/>
                  <a:pt x="5581313" y="1015663"/>
                </a:cubicBezTo>
                <a:cubicBezTo>
                  <a:pt x="5443031" y="1071212"/>
                  <a:pt x="5140867" y="1007877"/>
                  <a:pt x="4996270" y="1015663"/>
                </a:cubicBezTo>
                <a:cubicBezTo>
                  <a:pt x="4851673" y="1023449"/>
                  <a:pt x="4513656" y="936868"/>
                  <a:pt x="4200611" y="1015663"/>
                </a:cubicBezTo>
                <a:cubicBezTo>
                  <a:pt x="3887566" y="1094458"/>
                  <a:pt x="3968993" y="976029"/>
                  <a:pt x="3826183" y="1015663"/>
                </a:cubicBezTo>
                <a:cubicBezTo>
                  <a:pt x="3683373" y="1055297"/>
                  <a:pt x="3416665" y="975210"/>
                  <a:pt x="3241140" y="1015663"/>
                </a:cubicBezTo>
                <a:cubicBezTo>
                  <a:pt x="3065615" y="1056116"/>
                  <a:pt x="2967468" y="979345"/>
                  <a:pt x="2866712" y="1015663"/>
                </a:cubicBezTo>
                <a:cubicBezTo>
                  <a:pt x="2765956" y="1051981"/>
                  <a:pt x="2237384" y="948632"/>
                  <a:pt x="2071053" y="1015663"/>
                </a:cubicBezTo>
                <a:cubicBezTo>
                  <a:pt x="1904722" y="1082694"/>
                  <a:pt x="1684320" y="941795"/>
                  <a:pt x="1380702" y="1015663"/>
                </a:cubicBezTo>
                <a:cubicBezTo>
                  <a:pt x="1077084" y="1089531"/>
                  <a:pt x="776899" y="963467"/>
                  <a:pt x="585043" y="1015663"/>
                </a:cubicBezTo>
                <a:cubicBezTo>
                  <a:pt x="393187" y="1067859"/>
                  <a:pt x="258290" y="952280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Faire remonter systématiquement tous les entrepreneurs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- supprimer les lignes avec les coches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- ou faire un « cochage » par défaut, modifiable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649189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CREATION SITE/ AJOUT SUR FICHE UTILISATEURS -----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559585" y="1412076"/>
            <a:ext cx="10649189" cy="4708981"/>
          </a:xfrm>
          <a:custGeom>
            <a:avLst/>
            <a:gdLst>
              <a:gd name="connsiteX0" fmla="*/ 0 w 10649189"/>
              <a:gd name="connsiteY0" fmla="*/ 0 h 4708981"/>
              <a:gd name="connsiteX1" fmla="*/ 272146 w 10649189"/>
              <a:gd name="connsiteY1" fmla="*/ 0 h 4708981"/>
              <a:gd name="connsiteX2" fmla="*/ 650784 w 10649189"/>
              <a:gd name="connsiteY2" fmla="*/ 0 h 4708981"/>
              <a:gd name="connsiteX3" fmla="*/ 1455389 w 10649189"/>
              <a:gd name="connsiteY3" fmla="*/ 0 h 4708981"/>
              <a:gd name="connsiteX4" fmla="*/ 2047011 w 10649189"/>
              <a:gd name="connsiteY4" fmla="*/ 0 h 4708981"/>
              <a:gd name="connsiteX5" fmla="*/ 2638632 w 10649189"/>
              <a:gd name="connsiteY5" fmla="*/ 0 h 4708981"/>
              <a:gd name="connsiteX6" fmla="*/ 3017270 w 10649189"/>
              <a:gd name="connsiteY6" fmla="*/ 0 h 4708981"/>
              <a:gd name="connsiteX7" fmla="*/ 3289416 w 10649189"/>
              <a:gd name="connsiteY7" fmla="*/ 0 h 4708981"/>
              <a:gd name="connsiteX8" fmla="*/ 3668054 w 10649189"/>
              <a:gd name="connsiteY8" fmla="*/ 0 h 4708981"/>
              <a:gd name="connsiteX9" fmla="*/ 4046692 w 10649189"/>
              <a:gd name="connsiteY9" fmla="*/ 0 h 4708981"/>
              <a:gd name="connsiteX10" fmla="*/ 4531822 w 10649189"/>
              <a:gd name="connsiteY10" fmla="*/ 0 h 4708981"/>
              <a:gd name="connsiteX11" fmla="*/ 5123443 w 10649189"/>
              <a:gd name="connsiteY11" fmla="*/ 0 h 4708981"/>
              <a:gd name="connsiteX12" fmla="*/ 5928049 w 10649189"/>
              <a:gd name="connsiteY12" fmla="*/ 0 h 4708981"/>
              <a:gd name="connsiteX13" fmla="*/ 6732654 w 10649189"/>
              <a:gd name="connsiteY13" fmla="*/ 0 h 4708981"/>
              <a:gd name="connsiteX14" fmla="*/ 7537259 w 10649189"/>
              <a:gd name="connsiteY14" fmla="*/ 0 h 4708981"/>
              <a:gd name="connsiteX15" fmla="*/ 8128881 w 10649189"/>
              <a:gd name="connsiteY15" fmla="*/ 0 h 4708981"/>
              <a:gd name="connsiteX16" fmla="*/ 8720503 w 10649189"/>
              <a:gd name="connsiteY16" fmla="*/ 0 h 4708981"/>
              <a:gd name="connsiteX17" fmla="*/ 9099140 w 10649189"/>
              <a:gd name="connsiteY17" fmla="*/ 0 h 4708981"/>
              <a:gd name="connsiteX18" fmla="*/ 9903746 w 10649189"/>
              <a:gd name="connsiteY18" fmla="*/ 0 h 4708981"/>
              <a:gd name="connsiteX19" fmla="*/ 10649189 w 10649189"/>
              <a:gd name="connsiteY19" fmla="*/ 0 h 4708981"/>
              <a:gd name="connsiteX20" fmla="*/ 10649189 w 10649189"/>
              <a:gd name="connsiteY20" fmla="*/ 447353 h 4708981"/>
              <a:gd name="connsiteX21" fmla="*/ 10649189 w 10649189"/>
              <a:gd name="connsiteY21" fmla="*/ 1130155 h 4708981"/>
              <a:gd name="connsiteX22" fmla="*/ 10649189 w 10649189"/>
              <a:gd name="connsiteY22" fmla="*/ 1765868 h 4708981"/>
              <a:gd name="connsiteX23" fmla="*/ 10649189 w 10649189"/>
              <a:gd name="connsiteY23" fmla="*/ 2401580 h 4708981"/>
              <a:gd name="connsiteX24" fmla="*/ 10649189 w 10649189"/>
              <a:gd name="connsiteY24" fmla="*/ 2990203 h 4708981"/>
              <a:gd name="connsiteX25" fmla="*/ 10649189 w 10649189"/>
              <a:gd name="connsiteY25" fmla="*/ 3484646 h 4708981"/>
              <a:gd name="connsiteX26" fmla="*/ 10649189 w 10649189"/>
              <a:gd name="connsiteY26" fmla="*/ 4026179 h 4708981"/>
              <a:gd name="connsiteX27" fmla="*/ 10649189 w 10649189"/>
              <a:gd name="connsiteY27" fmla="*/ 4708981 h 4708981"/>
              <a:gd name="connsiteX28" fmla="*/ 9844584 w 10649189"/>
              <a:gd name="connsiteY28" fmla="*/ 4708981 h 4708981"/>
              <a:gd name="connsiteX29" fmla="*/ 9359454 w 10649189"/>
              <a:gd name="connsiteY29" fmla="*/ 4708981 h 4708981"/>
              <a:gd name="connsiteX30" fmla="*/ 8874324 w 10649189"/>
              <a:gd name="connsiteY30" fmla="*/ 4708981 h 4708981"/>
              <a:gd name="connsiteX31" fmla="*/ 8282703 w 10649189"/>
              <a:gd name="connsiteY31" fmla="*/ 4708981 h 4708981"/>
              <a:gd name="connsiteX32" fmla="*/ 7478097 w 10649189"/>
              <a:gd name="connsiteY32" fmla="*/ 4708981 h 4708981"/>
              <a:gd name="connsiteX33" fmla="*/ 7099459 w 10649189"/>
              <a:gd name="connsiteY33" fmla="*/ 4708981 h 4708981"/>
              <a:gd name="connsiteX34" fmla="*/ 6507838 w 10649189"/>
              <a:gd name="connsiteY34" fmla="*/ 4708981 h 4708981"/>
              <a:gd name="connsiteX35" fmla="*/ 6129200 w 10649189"/>
              <a:gd name="connsiteY35" fmla="*/ 4708981 h 4708981"/>
              <a:gd name="connsiteX36" fmla="*/ 5324595 w 10649189"/>
              <a:gd name="connsiteY36" fmla="*/ 4708981 h 4708981"/>
              <a:gd name="connsiteX37" fmla="*/ 4626481 w 10649189"/>
              <a:gd name="connsiteY37" fmla="*/ 4708981 h 4708981"/>
              <a:gd name="connsiteX38" fmla="*/ 3821876 w 10649189"/>
              <a:gd name="connsiteY38" fmla="*/ 4708981 h 4708981"/>
              <a:gd name="connsiteX39" fmla="*/ 3123762 w 10649189"/>
              <a:gd name="connsiteY39" fmla="*/ 4708981 h 4708981"/>
              <a:gd name="connsiteX40" fmla="*/ 2638632 w 10649189"/>
              <a:gd name="connsiteY40" fmla="*/ 4708981 h 4708981"/>
              <a:gd name="connsiteX41" fmla="*/ 2153503 w 10649189"/>
              <a:gd name="connsiteY41" fmla="*/ 4708981 h 4708981"/>
              <a:gd name="connsiteX42" fmla="*/ 1668373 w 10649189"/>
              <a:gd name="connsiteY42" fmla="*/ 4708981 h 4708981"/>
              <a:gd name="connsiteX43" fmla="*/ 863768 w 10649189"/>
              <a:gd name="connsiteY43" fmla="*/ 4708981 h 4708981"/>
              <a:gd name="connsiteX44" fmla="*/ 0 w 10649189"/>
              <a:gd name="connsiteY44" fmla="*/ 4708981 h 4708981"/>
              <a:gd name="connsiteX45" fmla="*/ 0 w 10649189"/>
              <a:gd name="connsiteY45" fmla="*/ 4261628 h 4708981"/>
              <a:gd name="connsiteX46" fmla="*/ 0 w 10649189"/>
              <a:gd name="connsiteY46" fmla="*/ 3578826 h 4708981"/>
              <a:gd name="connsiteX47" fmla="*/ 0 w 10649189"/>
              <a:gd name="connsiteY47" fmla="*/ 3084383 h 4708981"/>
              <a:gd name="connsiteX48" fmla="*/ 0 w 10649189"/>
              <a:gd name="connsiteY48" fmla="*/ 2495760 h 4708981"/>
              <a:gd name="connsiteX49" fmla="*/ 0 w 10649189"/>
              <a:gd name="connsiteY49" fmla="*/ 1954227 h 4708981"/>
              <a:gd name="connsiteX50" fmla="*/ 0 w 10649189"/>
              <a:gd name="connsiteY50" fmla="*/ 1506874 h 4708981"/>
              <a:gd name="connsiteX51" fmla="*/ 0 w 10649189"/>
              <a:gd name="connsiteY51" fmla="*/ 1059521 h 4708981"/>
              <a:gd name="connsiteX52" fmla="*/ 0 w 10649189"/>
              <a:gd name="connsiteY52" fmla="*/ 517988 h 4708981"/>
              <a:gd name="connsiteX53" fmla="*/ 0 w 10649189"/>
              <a:gd name="connsiteY53" fmla="*/ 0 h 4708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0649189" h="4708981" extrusionOk="0">
                <a:moveTo>
                  <a:pt x="0" y="0"/>
                </a:moveTo>
                <a:cubicBezTo>
                  <a:pt x="131684" y="-15624"/>
                  <a:pt x="177586" y="23302"/>
                  <a:pt x="272146" y="0"/>
                </a:cubicBezTo>
                <a:cubicBezTo>
                  <a:pt x="366706" y="-23302"/>
                  <a:pt x="520849" y="24173"/>
                  <a:pt x="650784" y="0"/>
                </a:cubicBezTo>
                <a:cubicBezTo>
                  <a:pt x="780719" y="-24173"/>
                  <a:pt x="1263454" y="36764"/>
                  <a:pt x="1455389" y="0"/>
                </a:cubicBezTo>
                <a:cubicBezTo>
                  <a:pt x="1647324" y="-36764"/>
                  <a:pt x="1860961" y="27788"/>
                  <a:pt x="2047011" y="0"/>
                </a:cubicBezTo>
                <a:cubicBezTo>
                  <a:pt x="2233061" y="-27788"/>
                  <a:pt x="2360440" y="12310"/>
                  <a:pt x="2638632" y="0"/>
                </a:cubicBezTo>
                <a:cubicBezTo>
                  <a:pt x="2916824" y="-12310"/>
                  <a:pt x="2840514" y="27952"/>
                  <a:pt x="3017270" y="0"/>
                </a:cubicBezTo>
                <a:cubicBezTo>
                  <a:pt x="3194026" y="-27952"/>
                  <a:pt x="3195365" y="6280"/>
                  <a:pt x="3289416" y="0"/>
                </a:cubicBezTo>
                <a:cubicBezTo>
                  <a:pt x="3383467" y="-6280"/>
                  <a:pt x="3579023" y="43729"/>
                  <a:pt x="3668054" y="0"/>
                </a:cubicBezTo>
                <a:cubicBezTo>
                  <a:pt x="3757085" y="-43729"/>
                  <a:pt x="3903332" y="104"/>
                  <a:pt x="4046692" y="0"/>
                </a:cubicBezTo>
                <a:cubicBezTo>
                  <a:pt x="4190052" y="-104"/>
                  <a:pt x="4385696" y="16792"/>
                  <a:pt x="4531822" y="0"/>
                </a:cubicBezTo>
                <a:cubicBezTo>
                  <a:pt x="4677948" y="-16792"/>
                  <a:pt x="4866561" y="40344"/>
                  <a:pt x="5123443" y="0"/>
                </a:cubicBezTo>
                <a:cubicBezTo>
                  <a:pt x="5380325" y="-40344"/>
                  <a:pt x="5571193" y="48876"/>
                  <a:pt x="5928049" y="0"/>
                </a:cubicBezTo>
                <a:cubicBezTo>
                  <a:pt x="6284905" y="-48876"/>
                  <a:pt x="6383522" y="71048"/>
                  <a:pt x="6732654" y="0"/>
                </a:cubicBezTo>
                <a:cubicBezTo>
                  <a:pt x="7081786" y="-71048"/>
                  <a:pt x="7222124" y="96270"/>
                  <a:pt x="7537259" y="0"/>
                </a:cubicBezTo>
                <a:cubicBezTo>
                  <a:pt x="7852395" y="-96270"/>
                  <a:pt x="7996852" y="11512"/>
                  <a:pt x="8128881" y="0"/>
                </a:cubicBezTo>
                <a:cubicBezTo>
                  <a:pt x="8260910" y="-11512"/>
                  <a:pt x="8499234" y="55983"/>
                  <a:pt x="8720503" y="0"/>
                </a:cubicBezTo>
                <a:cubicBezTo>
                  <a:pt x="8941772" y="-55983"/>
                  <a:pt x="8991568" y="36003"/>
                  <a:pt x="9099140" y="0"/>
                </a:cubicBezTo>
                <a:cubicBezTo>
                  <a:pt x="9206712" y="-36003"/>
                  <a:pt x="9541620" y="17553"/>
                  <a:pt x="9903746" y="0"/>
                </a:cubicBezTo>
                <a:cubicBezTo>
                  <a:pt x="10265872" y="-17553"/>
                  <a:pt x="10306770" y="28289"/>
                  <a:pt x="10649189" y="0"/>
                </a:cubicBezTo>
                <a:cubicBezTo>
                  <a:pt x="10656548" y="180181"/>
                  <a:pt x="10600011" y="293959"/>
                  <a:pt x="10649189" y="447353"/>
                </a:cubicBezTo>
                <a:cubicBezTo>
                  <a:pt x="10698367" y="600747"/>
                  <a:pt x="10637642" y="812338"/>
                  <a:pt x="10649189" y="1130155"/>
                </a:cubicBezTo>
                <a:cubicBezTo>
                  <a:pt x="10660736" y="1447972"/>
                  <a:pt x="10614253" y="1547406"/>
                  <a:pt x="10649189" y="1765868"/>
                </a:cubicBezTo>
                <a:cubicBezTo>
                  <a:pt x="10684125" y="1984330"/>
                  <a:pt x="10637659" y="2174078"/>
                  <a:pt x="10649189" y="2401580"/>
                </a:cubicBezTo>
                <a:cubicBezTo>
                  <a:pt x="10660719" y="2629082"/>
                  <a:pt x="10618089" y="2835353"/>
                  <a:pt x="10649189" y="2990203"/>
                </a:cubicBezTo>
                <a:cubicBezTo>
                  <a:pt x="10680289" y="3145053"/>
                  <a:pt x="10643678" y="3376427"/>
                  <a:pt x="10649189" y="3484646"/>
                </a:cubicBezTo>
                <a:cubicBezTo>
                  <a:pt x="10654700" y="3592865"/>
                  <a:pt x="10642412" y="3825879"/>
                  <a:pt x="10649189" y="4026179"/>
                </a:cubicBezTo>
                <a:cubicBezTo>
                  <a:pt x="10655966" y="4226479"/>
                  <a:pt x="10605839" y="4528073"/>
                  <a:pt x="10649189" y="4708981"/>
                </a:cubicBezTo>
                <a:cubicBezTo>
                  <a:pt x="10377496" y="4725185"/>
                  <a:pt x="10093564" y="4617240"/>
                  <a:pt x="9844584" y="4708981"/>
                </a:cubicBezTo>
                <a:cubicBezTo>
                  <a:pt x="9595604" y="4800722"/>
                  <a:pt x="9590910" y="4703416"/>
                  <a:pt x="9359454" y="4708981"/>
                </a:cubicBezTo>
                <a:cubicBezTo>
                  <a:pt x="9127998" y="4714546"/>
                  <a:pt x="9059140" y="4653669"/>
                  <a:pt x="8874324" y="4708981"/>
                </a:cubicBezTo>
                <a:cubicBezTo>
                  <a:pt x="8689508" y="4764293"/>
                  <a:pt x="8436435" y="4707902"/>
                  <a:pt x="8282703" y="4708981"/>
                </a:cubicBezTo>
                <a:cubicBezTo>
                  <a:pt x="8128971" y="4710060"/>
                  <a:pt x="7774005" y="4650824"/>
                  <a:pt x="7478097" y="4708981"/>
                </a:cubicBezTo>
                <a:cubicBezTo>
                  <a:pt x="7182189" y="4767138"/>
                  <a:pt x="7272085" y="4706531"/>
                  <a:pt x="7099459" y="4708981"/>
                </a:cubicBezTo>
                <a:cubicBezTo>
                  <a:pt x="6926833" y="4711431"/>
                  <a:pt x="6771626" y="4641220"/>
                  <a:pt x="6507838" y="4708981"/>
                </a:cubicBezTo>
                <a:cubicBezTo>
                  <a:pt x="6244050" y="4776742"/>
                  <a:pt x="6208540" y="4704726"/>
                  <a:pt x="6129200" y="4708981"/>
                </a:cubicBezTo>
                <a:cubicBezTo>
                  <a:pt x="6049860" y="4713236"/>
                  <a:pt x="5688300" y="4658014"/>
                  <a:pt x="5324595" y="4708981"/>
                </a:cubicBezTo>
                <a:cubicBezTo>
                  <a:pt x="4960891" y="4759948"/>
                  <a:pt x="4890468" y="4670077"/>
                  <a:pt x="4626481" y="4708981"/>
                </a:cubicBezTo>
                <a:cubicBezTo>
                  <a:pt x="4362494" y="4747885"/>
                  <a:pt x="4034447" y="4658794"/>
                  <a:pt x="3821876" y="4708981"/>
                </a:cubicBezTo>
                <a:cubicBezTo>
                  <a:pt x="3609306" y="4759168"/>
                  <a:pt x="3437225" y="4659386"/>
                  <a:pt x="3123762" y="4708981"/>
                </a:cubicBezTo>
                <a:cubicBezTo>
                  <a:pt x="2810299" y="4758576"/>
                  <a:pt x="2858175" y="4705578"/>
                  <a:pt x="2638632" y="4708981"/>
                </a:cubicBezTo>
                <a:cubicBezTo>
                  <a:pt x="2419089" y="4712384"/>
                  <a:pt x="2275587" y="4679126"/>
                  <a:pt x="2153503" y="4708981"/>
                </a:cubicBezTo>
                <a:cubicBezTo>
                  <a:pt x="2031419" y="4738836"/>
                  <a:pt x="1878125" y="4688396"/>
                  <a:pt x="1668373" y="4708981"/>
                </a:cubicBezTo>
                <a:cubicBezTo>
                  <a:pt x="1458621" y="4729566"/>
                  <a:pt x="1219547" y="4660870"/>
                  <a:pt x="863768" y="4708981"/>
                </a:cubicBezTo>
                <a:cubicBezTo>
                  <a:pt x="507990" y="4757092"/>
                  <a:pt x="173577" y="4703759"/>
                  <a:pt x="0" y="4708981"/>
                </a:cubicBezTo>
                <a:cubicBezTo>
                  <a:pt x="-44760" y="4581641"/>
                  <a:pt x="35691" y="4388472"/>
                  <a:pt x="0" y="4261628"/>
                </a:cubicBezTo>
                <a:cubicBezTo>
                  <a:pt x="-35691" y="4134784"/>
                  <a:pt x="30227" y="3748034"/>
                  <a:pt x="0" y="3578826"/>
                </a:cubicBezTo>
                <a:cubicBezTo>
                  <a:pt x="-30227" y="3409618"/>
                  <a:pt x="28603" y="3226994"/>
                  <a:pt x="0" y="3084383"/>
                </a:cubicBezTo>
                <a:cubicBezTo>
                  <a:pt x="-28603" y="2941772"/>
                  <a:pt x="57634" y="2649297"/>
                  <a:pt x="0" y="2495760"/>
                </a:cubicBezTo>
                <a:cubicBezTo>
                  <a:pt x="-57634" y="2342223"/>
                  <a:pt x="19646" y="2215665"/>
                  <a:pt x="0" y="1954227"/>
                </a:cubicBezTo>
                <a:cubicBezTo>
                  <a:pt x="-19646" y="1692789"/>
                  <a:pt x="33908" y="1696240"/>
                  <a:pt x="0" y="1506874"/>
                </a:cubicBezTo>
                <a:cubicBezTo>
                  <a:pt x="-33908" y="1317508"/>
                  <a:pt x="1293" y="1195644"/>
                  <a:pt x="0" y="1059521"/>
                </a:cubicBezTo>
                <a:cubicBezTo>
                  <a:pt x="-1293" y="923398"/>
                  <a:pt x="6969" y="689332"/>
                  <a:pt x="0" y="517988"/>
                </a:cubicBezTo>
                <a:cubicBezTo>
                  <a:pt x="-6969" y="346644"/>
                  <a:pt x="61634" y="175863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la création d’un nouveau site, rajout automatique de ce Lieu dans les fiches Utilisateurs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salariés rattachés à l’Antenne de ce site.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ajout de ce site dans fiche Utilisateur, dans le champ « Autres lien d’action» 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suppression du site dans la fiche Utilisateur, si besoin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si besoin, ajout du site manuellement sur les autres fiches Utilisateurs non rattachée à l’Antenne du site</a:t>
            </a:r>
          </a:p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VALIDATION DU GROUPE  </a:t>
            </a:r>
          </a:p>
          <a:p>
            <a:pPr algn="just"/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L’ensemble des BGE valident cette automatisation de rattachement de nouveau site aux fiches Utilisateurs.</a:t>
            </a:r>
          </a:p>
          <a:p>
            <a:pPr algn="just"/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Développement :</a:t>
            </a:r>
          </a:p>
          <a:p>
            <a:pPr algn="just"/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Rajout automatique du nouveau Site dans les fiches Utilisateurs</a:t>
            </a: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pour les salariés rattachés à l’Antenne de ce site</a:t>
            </a: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dans le champ « Autres lieu d’action » de la fiche Utilisateur ; le positionner en ordre alphabétique dans la liste des Lieux                      </a:t>
            </a:r>
            <a:endParaRPr lang="fr-FR" sz="20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552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CA52932-9A6B-5C2B-1A3E-AB2E283EBA8D}"/>
              </a:ext>
            </a:extLst>
          </p:cNvPr>
          <p:cNvSpPr txBox="1"/>
          <p:nvPr/>
        </p:nvSpPr>
        <p:spPr>
          <a:xfrm>
            <a:off x="3781429" y="7636040"/>
            <a:ext cx="10530779" cy="1015663"/>
          </a:xfrm>
          <a:custGeom>
            <a:avLst/>
            <a:gdLst>
              <a:gd name="connsiteX0" fmla="*/ 0 w 10530779"/>
              <a:gd name="connsiteY0" fmla="*/ 0 h 1015663"/>
              <a:gd name="connsiteX1" fmla="*/ 269120 w 10530779"/>
              <a:gd name="connsiteY1" fmla="*/ 0 h 1015663"/>
              <a:gd name="connsiteX2" fmla="*/ 643548 w 10530779"/>
              <a:gd name="connsiteY2" fmla="*/ 0 h 1015663"/>
              <a:gd name="connsiteX3" fmla="*/ 1439206 w 10530779"/>
              <a:gd name="connsiteY3" fmla="*/ 0 h 1015663"/>
              <a:gd name="connsiteX4" fmla="*/ 2024250 w 10530779"/>
              <a:gd name="connsiteY4" fmla="*/ 0 h 1015663"/>
              <a:gd name="connsiteX5" fmla="*/ 2609293 w 10530779"/>
              <a:gd name="connsiteY5" fmla="*/ 0 h 1015663"/>
              <a:gd name="connsiteX6" fmla="*/ 2983721 w 10530779"/>
              <a:gd name="connsiteY6" fmla="*/ 0 h 1015663"/>
              <a:gd name="connsiteX7" fmla="*/ 3252841 w 10530779"/>
              <a:gd name="connsiteY7" fmla="*/ 0 h 1015663"/>
              <a:gd name="connsiteX8" fmla="*/ 3627268 w 10530779"/>
              <a:gd name="connsiteY8" fmla="*/ 0 h 1015663"/>
              <a:gd name="connsiteX9" fmla="*/ 4001696 w 10530779"/>
              <a:gd name="connsiteY9" fmla="*/ 0 h 1015663"/>
              <a:gd name="connsiteX10" fmla="*/ 4481432 w 10530779"/>
              <a:gd name="connsiteY10" fmla="*/ 0 h 1015663"/>
              <a:gd name="connsiteX11" fmla="*/ 5066475 w 10530779"/>
              <a:gd name="connsiteY11" fmla="*/ 0 h 1015663"/>
              <a:gd name="connsiteX12" fmla="*/ 5862134 w 10530779"/>
              <a:gd name="connsiteY12" fmla="*/ 0 h 1015663"/>
              <a:gd name="connsiteX13" fmla="*/ 6657793 w 10530779"/>
              <a:gd name="connsiteY13" fmla="*/ 0 h 1015663"/>
              <a:gd name="connsiteX14" fmla="*/ 7453451 w 10530779"/>
              <a:gd name="connsiteY14" fmla="*/ 0 h 1015663"/>
              <a:gd name="connsiteX15" fmla="*/ 8038495 w 10530779"/>
              <a:gd name="connsiteY15" fmla="*/ 0 h 1015663"/>
              <a:gd name="connsiteX16" fmla="*/ 8623538 w 10530779"/>
              <a:gd name="connsiteY16" fmla="*/ 0 h 1015663"/>
              <a:gd name="connsiteX17" fmla="*/ 8997966 w 10530779"/>
              <a:gd name="connsiteY17" fmla="*/ 0 h 1015663"/>
              <a:gd name="connsiteX18" fmla="*/ 9793624 w 10530779"/>
              <a:gd name="connsiteY18" fmla="*/ 0 h 1015663"/>
              <a:gd name="connsiteX19" fmla="*/ 10530779 w 10530779"/>
              <a:gd name="connsiteY19" fmla="*/ 0 h 1015663"/>
              <a:gd name="connsiteX20" fmla="*/ 10530779 w 10530779"/>
              <a:gd name="connsiteY20" fmla="*/ 477362 h 1015663"/>
              <a:gd name="connsiteX21" fmla="*/ 10530779 w 10530779"/>
              <a:gd name="connsiteY21" fmla="*/ 1015663 h 1015663"/>
              <a:gd name="connsiteX22" fmla="*/ 9840428 w 10530779"/>
              <a:gd name="connsiteY22" fmla="*/ 1015663 h 1015663"/>
              <a:gd name="connsiteX23" fmla="*/ 9360692 w 10530779"/>
              <a:gd name="connsiteY23" fmla="*/ 1015663 h 1015663"/>
              <a:gd name="connsiteX24" fmla="*/ 8880957 w 10530779"/>
              <a:gd name="connsiteY24" fmla="*/ 1015663 h 1015663"/>
              <a:gd name="connsiteX25" fmla="*/ 8401221 w 10530779"/>
              <a:gd name="connsiteY25" fmla="*/ 1015663 h 1015663"/>
              <a:gd name="connsiteX26" fmla="*/ 8026794 w 10530779"/>
              <a:gd name="connsiteY26" fmla="*/ 1015663 h 1015663"/>
              <a:gd name="connsiteX27" fmla="*/ 7231135 w 10530779"/>
              <a:gd name="connsiteY27" fmla="*/ 1015663 h 1015663"/>
              <a:gd name="connsiteX28" fmla="*/ 6540784 w 10530779"/>
              <a:gd name="connsiteY28" fmla="*/ 1015663 h 1015663"/>
              <a:gd name="connsiteX29" fmla="*/ 6061048 w 10530779"/>
              <a:gd name="connsiteY29" fmla="*/ 1015663 h 1015663"/>
              <a:gd name="connsiteX30" fmla="*/ 5581313 w 10530779"/>
              <a:gd name="connsiteY30" fmla="*/ 1015663 h 1015663"/>
              <a:gd name="connsiteX31" fmla="*/ 4996270 w 10530779"/>
              <a:gd name="connsiteY31" fmla="*/ 1015663 h 1015663"/>
              <a:gd name="connsiteX32" fmla="*/ 4200611 w 10530779"/>
              <a:gd name="connsiteY32" fmla="*/ 1015663 h 1015663"/>
              <a:gd name="connsiteX33" fmla="*/ 3826183 w 10530779"/>
              <a:gd name="connsiteY33" fmla="*/ 1015663 h 1015663"/>
              <a:gd name="connsiteX34" fmla="*/ 3241140 w 10530779"/>
              <a:gd name="connsiteY34" fmla="*/ 1015663 h 1015663"/>
              <a:gd name="connsiteX35" fmla="*/ 2866712 w 10530779"/>
              <a:gd name="connsiteY35" fmla="*/ 1015663 h 1015663"/>
              <a:gd name="connsiteX36" fmla="*/ 2071053 w 10530779"/>
              <a:gd name="connsiteY36" fmla="*/ 1015663 h 1015663"/>
              <a:gd name="connsiteX37" fmla="*/ 1380702 w 10530779"/>
              <a:gd name="connsiteY37" fmla="*/ 1015663 h 1015663"/>
              <a:gd name="connsiteX38" fmla="*/ 585043 w 10530779"/>
              <a:gd name="connsiteY38" fmla="*/ 1015663 h 1015663"/>
              <a:gd name="connsiteX39" fmla="*/ 0 w 10530779"/>
              <a:gd name="connsiteY39" fmla="*/ 1015663 h 1015663"/>
              <a:gd name="connsiteX40" fmla="*/ 0 w 10530779"/>
              <a:gd name="connsiteY40" fmla="*/ 517988 h 1015663"/>
              <a:gd name="connsiteX41" fmla="*/ 0 w 10530779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530779" h="1015663" extrusionOk="0">
                <a:moveTo>
                  <a:pt x="0" y="0"/>
                </a:moveTo>
                <a:cubicBezTo>
                  <a:pt x="114602" y="-7652"/>
                  <a:pt x="156196" y="20750"/>
                  <a:pt x="269120" y="0"/>
                </a:cubicBezTo>
                <a:cubicBezTo>
                  <a:pt x="382044" y="-20750"/>
                  <a:pt x="485455" y="39117"/>
                  <a:pt x="643548" y="0"/>
                </a:cubicBezTo>
                <a:cubicBezTo>
                  <a:pt x="801641" y="-39117"/>
                  <a:pt x="1165261" y="44394"/>
                  <a:pt x="1439206" y="0"/>
                </a:cubicBezTo>
                <a:cubicBezTo>
                  <a:pt x="1713151" y="-44394"/>
                  <a:pt x="1820846" y="26409"/>
                  <a:pt x="2024250" y="0"/>
                </a:cubicBezTo>
                <a:cubicBezTo>
                  <a:pt x="2227654" y="-26409"/>
                  <a:pt x="2375267" y="61206"/>
                  <a:pt x="2609293" y="0"/>
                </a:cubicBezTo>
                <a:cubicBezTo>
                  <a:pt x="2843319" y="-61206"/>
                  <a:pt x="2875886" y="4630"/>
                  <a:pt x="2983721" y="0"/>
                </a:cubicBezTo>
                <a:cubicBezTo>
                  <a:pt x="3091556" y="-4630"/>
                  <a:pt x="3172898" y="26734"/>
                  <a:pt x="3252841" y="0"/>
                </a:cubicBezTo>
                <a:cubicBezTo>
                  <a:pt x="3332784" y="-26734"/>
                  <a:pt x="3508100" y="21482"/>
                  <a:pt x="3627268" y="0"/>
                </a:cubicBezTo>
                <a:cubicBezTo>
                  <a:pt x="3746436" y="-21482"/>
                  <a:pt x="3855076" y="12018"/>
                  <a:pt x="4001696" y="0"/>
                </a:cubicBezTo>
                <a:cubicBezTo>
                  <a:pt x="4148316" y="-12018"/>
                  <a:pt x="4288312" y="52228"/>
                  <a:pt x="4481432" y="0"/>
                </a:cubicBezTo>
                <a:cubicBezTo>
                  <a:pt x="4674552" y="-52228"/>
                  <a:pt x="4886907" y="5958"/>
                  <a:pt x="5066475" y="0"/>
                </a:cubicBezTo>
                <a:cubicBezTo>
                  <a:pt x="5246043" y="-5958"/>
                  <a:pt x="5485707" y="20778"/>
                  <a:pt x="5862134" y="0"/>
                </a:cubicBezTo>
                <a:cubicBezTo>
                  <a:pt x="6238561" y="-20778"/>
                  <a:pt x="6460063" y="10019"/>
                  <a:pt x="6657793" y="0"/>
                </a:cubicBezTo>
                <a:cubicBezTo>
                  <a:pt x="6855523" y="-10019"/>
                  <a:pt x="7255763" y="65021"/>
                  <a:pt x="7453451" y="0"/>
                </a:cubicBezTo>
                <a:cubicBezTo>
                  <a:pt x="7651139" y="-65021"/>
                  <a:pt x="7755554" y="54480"/>
                  <a:pt x="8038495" y="0"/>
                </a:cubicBezTo>
                <a:cubicBezTo>
                  <a:pt x="8321436" y="-54480"/>
                  <a:pt x="8334793" y="59436"/>
                  <a:pt x="8623538" y="0"/>
                </a:cubicBezTo>
                <a:cubicBezTo>
                  <a:pt x="8912283" y="-59436"/>
                  <a:pt x="8819857" y="33602"/>
                  <a:pt x="8997966" y="0"/>
                </a:cubicBezTo>
                <a:cubicBezTo>
                  <a:pt x="9176075" y="-33602"/>
                  <a:pt x="9622330" y="41254"/>
                  <a:pt x="9793624" y="0"/>
                </a:cubicBezTo>
                <a:cubicBezTo>
                  <a:pt x="9964918" y="-41254"/>
                  <a:pt x="10376642" y="6251"/>
                  <a:pt x="10530779" y="0"/>
                </a:cubicBezTo>
                <a:cubicBezTo>
                  <a:pt x="10552997" y="135832"/>
                  <a:pt x="10485980" y="263921"/>
                  <a:pt x="10530779" y="477362"/>
                </a:cubicBezTo>
                <a:cubicBezTo>
                  <a:pt x="10575578" y="690803"/>
                  <a:pt x="10490417" y="905939"/>
                  <a:pt x="10530779" y="1015663"/>
                </a:cubicBezTo>
                <a:cubicBezTo>
                  <a:pt x="10207721" y="1068492"/>
                  <a:pt x="10162920" y="996363"/>
                  <a:pt x="9840428" y="1015663"/>
                </a:cubicBezTo>
                <a:cubicBezTo>
                  <a:pt x="9517936" y="1034963"/>
                  <a:pt x="9503190" y="991597"/>
                  <a:pt x="9360692" y="1015663"/>
                </a:cubicBezTo>
                <a:cubicBezTo>
                  <a:pt x="9218194" y="1039729"/>
                  <a:pt x="9008617" y="1007690"/>
                  <a:pt x="8880957" y="1015663"/>
                </a:cubicBezTo>
                <a:cubicBezTo>
                  <a:pt x="8753297" y="1023636"/>
                  <a:pt x="8588498" y="988602"/>
                  <a:pt x="8401221" y="1015663"/>
                </a:cubicBezTo>
                <a:cubicBezTo>
                  <a:pt x="8213944" y="1042724"/>
                  <a:pt x="8159023" y="987976"/>
                  <a:pt x="8026794" y="1015663"/>
                </a:cubicBezTo>
                <a:cubicBezTo>
                  <a:pt x="7894565" y="1043350"/>
                  <a:pt x="7514425" y="920993"/>
                  <a:pt x="7231135" y="1015663"/>
                </a:cubicBezTo>
                <a:cubicBezTo>
                  <a:pt x="6947845" y="1110333"/>
                  <a:pt x="6700860" y="981902"/>
                  <a:pt x="6540784" y="1015663"/>
                </a:cubicBezTo>
                <a:cubicBezTo>
                  <a:pt x="6380708" y="1049424"/>
                  <a:pt x="6178904" y="973332"/>
                  <a:pt x="6061048" y="1015663"/>
                </a:cubicBezTo>
                <a:cubicBezTo>
                  <a:pt x="5943192" y="1057994"/>
                  <a:pt x="5719596" y="960114"/>
                  <a:pt x="5581313" y="1015663"/>
                </a:cubicBezTo>
                <a:cubicBezTo>
                  <a:pt x="5443031" y="1071212"/>
                  <a:pt x="5140867" y="1007877"/>
                  <a:pt x="4996270" y="1015663"/>
                </a:cubicBezTo>
                <a:cubicBezTo>
                  <a:pt x="4851673" y="1023449"/>
                  <a:pt x="4513656" y="936868"/>
                  <a:pt x="4200611" y="1015663"/>
                </a:cubicBezTo>
                <a:cubicBezTo>
                  <a:pt x="3887566" y="1094458"/>
                  <a:pt x="3968993" y="976029"/>
                  <a:pt x="3826183" y="1015663"/>
                </a:cubicBezTo>
                <a:cubicBezTo>
                  <a:pt x="3683373" y="1055297"/>
                  <a:pt x="3416665" y="975210"/>
                  <a:pt x="3241140" y="1015663"/>
                </a:cubicBezTo>
                <a:cubicBezTo>
                  <a:pt x="3065615" y="1056116"/>
                  <a:pt x="2967468" y="979345"/>
                  <a:pt x="2866712" y="1015663"/>
                </a:cubicBezTo>
                <a:cubicBezTo>
                  <a:pt x="2765956" y="1051981"/>
                  <a:pt x="2237384" y="948632"/>
                  <a:pt x="2071053" y="1015663"/>
                </a:cubicBezTo>
                <a:cubicBezTo>
                  <a:pt x="1904722" y="1082694"/>
                  <a:pt x="1684320" y="941795"/>
                  <a:pt x="1380702" y="1015663"/>
                </a:cubicBezTo>
                <a:cubicBezTo>
                  <a:pt x="1077084" y="1089531"/>
                  <a:pt x="776899" y="963467"/>
                  <a:pt x="585043" y="1015663"/>
                </a:cubicBezTo>
                <a:cubicBezTo>
                  <a:pt x="393187" y="1067859"/>
                  <a:pt x="258290" y="952280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Faire remonter systématiquement tous les entrepreneurs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- supprimer les lignes avec les coches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- ou faire un « cochage » par défaut, modifiable</a:t>
            </a:r>
            <a:endParaRPr lang="fr-FR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1DB5912-D210-28CF-8FD7-91811422F9E2}"/>
              </a:ext>
            </a:extLst>
          </p:cNvPr>
          <p:cNvSpPr txBox="1"/>
          <p:nvPr/>
        </p:nvSpPr>
        <p:spPr>
          <a:xfrm>
            <a:off x="559585" y="369174"/>
            <a:ext cx="10265731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CHAMPS FSE/ -------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08CFD-5B80-4EEE-8B37-72485835D5E5}"/>
              </a:ext>
            </a:extLst>
          </p:cNvPr>
          <p:cNvSpPr txBox="1"/>
          <p:nvPr/>
        </p:nvSpPr>
        <p:spPr>
          <a:xfrm>
            <a:off x="477791" y="1067947"/>
            <a:ext cx="11389744" cy="2246769"/>
          </a:xfrm>
          <a:custGeom>
            <a:avLst/>
            <a:gdLst>
              <a:gd name="connsiteX0" fmla="*/ 0 w 11389744"/>
              <a:gd name="connsiteY0" fmla="*/ 0 h 2246769"/>
              <a:gd name="connsiteX1" fmla="*/ 257768 w 11389744"/>
              <a:gd name="connsiteY1" fmla="*/ 0 h 2246769"/>
              <a:gd name="connsiteX2" fmla="*/ 629433 w 11389744"/>
              <a:gd name="connsiteY2" fmla="*/ 0 h 2246769"/>
              <a:gd name="connsiteX3" fmla="*/ 1456688 w 11389744"/>
              <a:gd name="connsiteY3" fmla="*/ 0 h 2246769"/>
              <a:gd name="connsiteX4" fmla="*/ 2056149 w 11389744"/>
              <a:gd name="connsiteY4" fmla="*/ 0 h 2246769"/>
              <a:gd name="connsiteX5" fmla="*/ 2655609 w 11389744"/>
              <a:gd name="connsiteY5" fmla="*/ 0 h 2246769"/>
              <a:gd name="connsiteX6" fmla="*/ 3027274 w 11389744"/>
              <a:gd name="connsiteY6" fmla="*/ 0 h 2246769"/>
              <a:gd name="connsiteX7" fmla="*/ 3285042 w 11389744"/>
              <a:gd name="connsiteY7" fmla="*/ 0 h 2246769"/>
              <a:gd name="connsiteX8" fmla="*/ 3656707 w 11389744"/>
              <a:gd name="connsiteY8" fmla="*/ 0 h 2246769"/>
              <a:gd name="connsiteX9" fmla="*/ 4028373 w 11389744"/>
              <a:gd name="connsiteY9" fmla="*/ 0 h 2246769"/>
              <a:gd name="connsiteX10" fmla="*/ 4513935 w 11389744"/>
              <a:gd name="connsiteY10" fmla="*/ 0 h 2246769"/>
              <a:gd name="connsiteX11" fmla="*/ 5113396 w 11389744"/>
              <a:gd name="connsiteY11" fmla="*/ 0 h 2246769"/>
              <a:gd name="connsiteX12" fmla="*/ 5940651 w 11389744"/>
              <a:gd name="connsiteY12" fmla="*/ 0 h 2246769"/>
              <a:gd name="connsiteX13" fmla="*/ 6767906 w 11389744"/>
              <a:gd name="connsiteY13" fmla="*/ 0 h 2246769"/>
              <a:gd name="connsiteX14" fmla="*/ 7595161 w 11389744"/>
              <a:gd name="connsiteY14" fmla="*/ 0 h 2246769"/>
              <a:gd name="connsiteX15" fmla="*/ 8194621 w 11389744"/>
              <a:gd name="connsiteY15" fmla="*/ 0 h 2246769"/>
              <a:gd name="connsiteX16" fmla="*/ 8794081 w 11389744"/>
              <a:gd name="connsiteY16" fmla="*/ 0 h 2246769"/>
              <a:gd name="connsiteX17" fmla="*/ 9165747 w 11389744"/>
              <a:gd name="connsiteY17" fmla="*/ 0 h 2246769"/>
              <a:gd name="connsiteX18" fmla="*/ 9993002 w 11389744"/>
              <a:gd name="connsiteY18" fmla="*/ 0 h 2246769"/>
              <a:gd name="connsiteX19" fmla="*/ 10706359 w 11389744"/>
              <a:gd name="connsiteY19" fmla="*/ 0 h 2246769"/>
              <a:gd name="connsiteX20" fmla="*/ 11389744 w 11389744"/>
              <a:gd name="connsiteY20" fmla="*/ 0 h 2246769"/>
              <a:gd name="connsiteX21" fmla="*/ 11389744 w 11389744"/>
              <a:gd name="connsiteY21" fmla="*/ 539225 h 2246769"/>
              <a:gd name="connsiteX22" fmla="*/ 11389744 w 11389744"/>
              <a:gd name="connsiteY22" fmla="*/ 1123385 h 2246769"/>
              <a:gd name="connsiteX23" fmla="*/ 11389744 w 11389744"/>
              <a:gd name="connsiteY23" fmla="*/ 1707544 h 2246769"/>
              <a:gd name="connsiteX24" fmla="*/ 11389744 w 11389744"/>
              <a:gd name="connsiteY24" fmla="*/ 2246769 h 2246769"/>
              <a:gd name="connsiteX25" fmla="*/ 11018079 w 11389744"/>
              <a:gd name="connsiteY25" fmla="*/ 2246769 h 2246769"/>
              <a:gd name="connsiteX26" fmla="*/ 10646413 w 11389744"/>
              <a:gd name="connsiteY26" fmla="*/ 2246769 h 2246769"/>
              <a:gd name="connsiteX27" fmla="*/ 9819158 w 11389744"/>
              <a:gd name="connsiteY27" fmla="*/ 2246769 h 2246769"/>
              <a:gd name="connsiteX28" fmla="*/ 9105801 w 11389744"/>
              <a:gd name="connsiteY28" fmla="*/ 2246769 h 2246769"/>
              <a:gd name="connsiteX29" fmla="*/ 8620238 w 11389744"/>
              <a:gd name="connsiteY29" fmla="*/ 2246769 h 2246769"/>
              <a:gd name="connsiteX30" fmla="*/ 8134675 w 11389744"/>
              <a:gd name="connsiteY30" fmla="*/ 2246769 h 2246769"/>
              <a:gd name="connsiteX31" fmla="*/ 7535215 w 11389744"/>
              <a:gd name="connsiteY31" fmla="*/ 2246769 h 2246769"/>
              <a:gd name="connsiteX32" fmla="*/ 6707960 w 11389744"/>
              <a:gd name="connsiteY32" fmla="*/ 2246769 h 2246769"/>
              <a:gd name="connsiteX33" fmla="*/ 6336294 w 11389744"/>
              <a:gd name="connsiteY33" fmla="*/ 2246769 h 2246769"/>
              <a:gd name="connsiteX34" fmla="*/ 5736834 w 11389744"/>
              <a:gd name="connsiteY34" fmla="*/ 2246769 h 2246769"/>
              <a:gd name="connsiteX35" fmla="*/ 5365169 w 11389744"/>
              <a:gd name="connsiteY35" fmla="*/ 2246769 h 2246769"/>
              <a:gd name="connsiteX36" fmla="*/ 4537914 w 11389744"/>
              <a:gd name="connsiteY36" fmla="*/ 2246769 h 2246769"/>
              <a:gd name="connsiteX37" fmla="*/ 3824556 w 11389744"/>
              <a:gd name="connsiteY37" fmla="*/ 2246769 h 2246769"/>
              <a:gd name="connsiteX38" fmla="*/ 2997301 w 11389744"/>
              <a:gd name="connsiteY38" fmla="*/ 2246769 h 2246769"/>
              <a:gd name="connsiteX39" fmla="*/ 2283943 w 11389744"/>
              <a:gd name="connsiteY39" fmla="*/ 2246769 h 2246769"/>
              <a:gd name="connsiteX40" fmla="*/ 1798381 w 11389744"/>
              <a:gd name="connsiteY40" fmla="*/ 2246769 h 2246769"/>
              <a:gd name="connsiteX41" fmla="*/ 1312818 w 11389744"/>
              <a:gd name="connsiteY41" fmla="*/ 2246769 h 2246769"/>
              <a:gd name="connsiteX42" fmla="*/ 827255 w 11389744"/>
              <a:gd name="connsiteY42" fmla="*/ 2246769 h 2246769"/>
              <a:gd name="connsiteX43" fmla="*/ 0 w 11389744"/>
              <a:gd name="connsiteY43" fmla="*/ 2246769 h 2246769"/>
              <a:gd name="connsiteX44" fmla="*/ 0 w 11389744"/>
              <a:gd name="connsiteY44" fmla="*/ 1640141 h 2246769"/>
              <a:gd name="connsiteX45" fmla="*/ 0 w 11389744"/>
              <a:gd name="connsiteY45" fmla="*/ 1078449 h 2246769"/>
              <a:gd name="connsiteX46" fmla="*/ 0 w 11389744"/>
              <a:gd name="connsiteY46" fmla="*/ 0 h 2246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1389744" h="2246769" extrusionOk="0">
                <a:moveTo>
                  <a:pt x="0" y="0"/>
                </a:moveTo>
                <a:cubicBezTo>
                  <a:pt x="100492" y="-18071"/>
                  <a:pt x="139345" y="22106"/>
                  <a:pt x="257768" y="0"/>
                </a:cubicBezTo>
                <a:cubicBezTo>
                  <a:pt x="376191" y="-22106"/>
                  <a:pt x="544938" y="14781"/>
                  <a:pt x="629433" y="0"/>
                </a:cubicBezTo>
                <a:cubicBezTo>
                  <a:pt x="713928" y="-14781"/>
                  <a:pt x="1126093" y="2940"/>
                  <a:pt x="1456688" y="0"/>
                </a:cubicBezTo>
                <a:cubicBezTo>
                  <a:pt x="1787283" y="-2940"/>
                  <a:pt x="1849916" y="6029"/>
                  <a:pt x="2056149" y="0"/>
                </a:cubicBezTo>
                <a:cubicBezTo>
                  <a:pt x="2262382" y="-6029"/>
                  <a:pt x="2416727" y="22272"/>
                  <a:pt x="2655609" y="0"/>
                </a:cubicBezTo>
                <a:cubicBezTo>
                  <a:pt x="2894491" y="-22272"/>
                  <a:pt x="2898616" y="18219"/>
                  <a:pt x="3027274" y="0"/>
                </a:cubicBezTo>
                <a:cubicBezTo>
                  <a:pt x="3155932" y="-18219"/>
                  <a:pt x="3162261" y="14357"/>
                  <a:pt x="3285042" y="0"/>
                </a:cubicBezTo>
                <a:cubicBezTo>
                  <a:pt x="3407823" y="-14357"/>
                  <a:pt x="3524985" y="22261"/>
                  <a:pt x="3656707" y="0"/>
                </a:cubicBezTo>
                <a:cubicBezTo>
                  <a:pt x="3788429" y="-22261"/>
                  <a:pt x="3875561" y="37032"/>
                  <a:pt x="4028373" y="0"/>
                </a:cubicBezTo>
                <a:cubicBezTo>
                  <a:pt x="4181185" y="-37032"/>
                  <a:pt x="4273359" y="31477"/>
                  <a:pt x="4513935" y="0"/>
                </a:cubicBezTo>
                <a:cubicBezTo>
                  <a:pt x="4754511" y="-31477"/>
                  <a:pt x="4901237" y="65263"/>
                  <a:pt x="5113396" y="0"/>
                </a:cubicBezTo>
                <a:cubicBezTo>
                  <a:pt x="5325555" y="-65263"/>
                  <a:pt x="5698329" y="12277"/>
                  <a:pt x="5940651" y="0"/>
                </a:cubicBezTo>
                <a:cubicBezTo>
                  <a:pt x="6182974" y="-12277"/>
                  <a:pt x="6441032" y="70594"/>
                  <a:pt x="6767906" y="0"/>
                </a:cubicBezTo>
                <a:cubicBezTo>
                  <a:pt x="7094781" y="-70594"/>
                  <a:pt x="7312918" y="33489"/>
                  <a:pt x="7595161" y="0"/>
                </a:cubicBezTo>
                <a:cubicBezTo>
                  <a:pt x="7877404" y="-33489"/>
                  <a:pt x="8027624" y="36916"/>
                  <a:pt x="8194621" y="0"/>
                </a:cubicBezTo>
                <a:cubicBezTo>
                  <a:pt x="8361618" y="-36916"/>
                  <a:pt x="8512335" y="20592"/>
                  <a:pt x="8794081" y="0"/>
                </a:cubicBezTo>
                <a:cubicBezTo>
                  <a:pt x="9075827" y="-20592"/>
                  <a:pt x="9052734" y="23693"/>
                  <a:pt x="9165747" y="0"/>
                </a:cubicBezTo>
                <a:cubicBezTo>
                  <a:pt x="9278760" y="-23693"/>
                  <a:pt x="9785451" y="3998"/>
                  <a:pt x="9993002" y="0"/>
                </a:cubicBezTo>
                <a:cubicBezTo>
                  <a:pt x="10200553" y="-3998"/>
                  <a:pt x="10462876" y="30032"/>
                  <a:pt x="10706359" y="0"/>
                </a:cubicBezTo>
                <a:cubicBezTo>
                  <a:pt x="10949842" y="-30032"/>
                  <a:pt x="11174553" y="17917"/>
                  <a:pt x="11389744" y="0"/>
                </a:cubicBezTo>
                <a:cubicBezTo>
                  <a:pt x="11433824" y="223772"/>
                  <a:pt x="11380194" y="384294"/>
                  <a:pt x="11389744" y="539225"/>
                </a:cubicBezTo>
                <a:cubicBezTo>
                  <a:pt x="11399294" y="694157"/>
                  <a:pt x="11331226" y="951736"/>
                  <a:pt x="11389744" y="1123385"/>
                </a:cubicBezTo>
                <a:cubicBezTo>
                  <a:pt x="11448262" y="1295034"/>
                  <a:pt x="11386899" y="1515951"/>
                  <a:pt x="11389744" y="1707544"/>
                </a:cubicBezTo>
                <a:cubicBezTo>
                  <a:pt x="11392589" y="1899137"/>
                  <a:pt x="11330045" y="2042492"/>
                  <a:pt x="11389744" y="2246769"/>
                </a:cubicBezTo>
                <a:cubicBezTo>
                  <a:pt x="11256022" y="2250207"/>
                  <a:pt x="11116783" y="2225903"/>
                  <a:pt x="11018079" y="2246769"/>
                </a:cubicBezTo>
                <a:cubicBezTo>
                  <a:pt x="10919376" y="2267635"/>
                  <a:pt x="10820347" y="2241721"/>
                  <a:pt x="10646413" y="2246769"/>
                </a:cubicBezTo>
                <a:cubicBezTo>
                  <a:pt x="10472479" y="2251817"/>
                  <a:pt x="10036170" y="2234439"/>
                  <a:pt x="9819158" y="2246769"/>
                </a:cubicBezTo>
                <a:cubicBezTo>
                  <a:pt x="9602147" y="2259099"/>
                  <a:pt x="9317007" y="2226250"/>
                  <a:pt x="9105801" y="2246769"/>
                </a:cubicBezTo>
                <a:cubicBezTo>
                  <a:pt x="8894595" y="2267288"/>
                  <a:pt x="8720191" y="2218470"/>
                  <a:pt x="8620238" y="2246769"/>
                </a:cubicBezTo>
                <a:cubicBezTo>
                  <a:pt x="8520285" y="2275068"/>
                  <a:pt x="8271929" y="2225110"/>
                  <a:pt x="8134675" y="2246769"/>
                </a:cubicBezTo>
                <a:cubicBezTo>
                  <a:pt x="7997421" y="2268428"/>
                  <a:pt x="7809289" y="2179329"/>
                  <a:pt x="7535215" y="2246769"/>
                </a:cubicBezTo>
                <a:cubicBezTo>
                  <a:pt x="7261141" y="2314209"/>
                  <a:pt x="6981899" y="2158614"/>
                  <a:pt x="6707960" y="2246769"/>
                </a:cubicBezTo>
                <a:cubicBezTo>
                  <a:pt x="6434022" y="2334924"/>
                  <a:pt x="6441456" y="2224315"/>
                  <a:pt x="6336294" y="2246769"/>
                </a:cubicBezTo>
                <a:cubicBezTo>
                  <a:pt x="6231132" y="2269223"/>
                  <a:pt x="6021556" y="2220679"/>
                  <a:pt x="5736834" y="2246769"/>
                </a:cubicBezTo>
                <a:cubicBezTo>
                  <a:pt x="5452112" y="2272859"/>
                  <a:pt x="5540842" y="2217624"/>
                  <a:pt x="5365169" y="2246769"/>
                </a:cubicBezTo>
                <a:cubicBezTo>
                  <a:pt x="5189497" y="2275914"/>
                  <a:pt x="4814084" y="2148916"/>
                  <a:pt x="4537914" y="2246769"/>
                </a:cubicBezTo>
                <a:cubicBezTo>
                  <a:pt x="4261745" y="2344622"/>
                  <a:pt x="4173201" y="2223793"/>
                  <a:pt x="3824556" y="2246769"/>
                </a:cubicBezTo>
                <a:cubicBezTo>
                  <a:pt x="3475911" y="2269745"/>
                  <a:pt x="3259424" y="2188728"/>
                  <a:pt x="2997301" y="2246769"/>
                </a:cubicBezTo>
                <a:cubicBezTo>
                  <a:pt x="2735178" y="2304810"/>
                  <a:pt x="2530993" y="2187851"/>
                  <a:pt x="2283943" y="2246769"/>
                </a:cubicBezTo>
                <a:cubicBezTo>
                  <a:pt x="2036893" y="2305687"/>
                  <a:pt x="1900468" y="2242191"/>
                  <a:pt x="1798381" y="2246769"/>
                </a:cubicBezTo>
                <a:cubicBezTo>
                  <a:pt x="1696294" y="2251347"/>
                  <a:pt x="1554207" y="2197566"/>
                  <a:pt x="1312818" y="2246769"/>
                </a:cubicBezTo>
                <a:cubicBezTo>
                  <a:pt x="1071429" y="2295972"/>
                  <a:pt x="946215" y="2196667"/>
                  <a:pt x="827255" y="2246769"/>
                </a:cubicBezTo>
                <a:cubicBezTo>
                  <a:pt x="708295" y="2296871"/>
                  <a:pt x="181831" y="2188109"/>
                  <a:pt x="0" y="2246769"/>
                </a:cubicBezTo>
                <a:cubicBezTo>
                  <a:pt x="-65266" y="2064349"/>
                  <a:pt x="4487" y="1885548"/>
                  <a:pt x="0" y="1640141"/>
                </a:cubicBezTo>
                <a:cubicBezTo>
                  <a:pt x="-4487" y="1394734"/>
                  <a:pt x="39588" y="1235362"/>
                  <a:pt x="0" y="1078449"/>
                </a:cubicBezTo>
                <a:cubicBezTo>
                  <a:pt x="-39588" y="921536"/>
                  <a:pt x="11960" y="251317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Questionnaire d’entrée FSE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remplir  / Ajout des champs concernés sur Jungo (fiche Situation)</a:t>
            </a:r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endParaRPr lang="fr-FR" sz="20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DECISION PAR LE GROUPE  </a:t>
            </a:r>
          </a:p>
          <a:p>
            <a:pPr algn="just"/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L’ajout de champ relatifs au Questionnaire FSE seraient utiles pour plusieurs BGE</a:t>
            </a:r>
          </a:p>
          <a:p>
            <a:pPr algn="just"/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 faire : identifier les champs à ajouter pour lancement du dev</a:t>
            </a:r>
          </a:p>
          <a:p>
            <a:pPr algn="just"/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 prévoir pour décembre</a:t>
            </a:r>
          </a:p>
          <a:p>
            <a:pPr algn="just"/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</a:t>
            </a:r>
            <a:endParaRPr lang="fr-FR" sz="20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EA94040-A397-08A7-910A-E1B3477CCA32}"/>
              </a:ext>
            </a:extLst>
          </p:cNvPr>
          <p:cNvSpPr txBox="1"/>
          <p:nvPr/>
        </p:nvSpPr>
        <p:spPr>
          <a:xfrm>
            <a:off x="598176" y="3552826"/>
            <a:ext cx="10265731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COMPTE-RENDU &amp; CORRECTEUR D’ORTHOGRAPHE/ -------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A5AC1D3-267A-F30A-8181-FE6A5147EB25}"/>
              </a:ext>
            </a:extLst>
          </p:cNvPr>
          <p:cNvSpPr txBox="1"/>
          <p:nvPr/>
        </p:nvSpPr>
        <p:spPr>
          <a:xfrm>
            <a:off x="679970" y="4363326"/>
            <a:ext cx="10183937" cy="1015663"/>
          </a:xfrm>
          <a:custGeom>
            <a:avLst/>
            <a:gdLst>
              <a:gd name="connsiteX0" fmla="*/ 0 w 10183937"/>
              <a:gd name="connsiteY0" fmla="*/ 0 h 1015663"/>
              <a:gd name="connsiteX1" fmla="*/ 293537 w 10183937"/>
              <a:gd name="connsiteY1" fmla="*/ 0 h 1015663"/>
              <a:gd name="connsiteX2" fmla="*/ 688913 w 10183937"/>
              <a:gd name="connsiteY2" fmla="*/ 0 h 1015663"/>
              <a:gd name="connsiteX3" fmla="*/ 1491647 w 10183937"/>
              <a:gd name="connsiteY3" fmla="*/ 0 h 1015663"/>
              <a:gd name="connsiteX4" fmla="*/ 2090702 w 10183937"/>
              <a:gd name="connsiteY4" fmla="*/ 0 h 1015663"/>
              <a:gd name="connsiteX5" fmla="*/ 2689757 w 10183937"/>
              <a:gd name="connsiteY5" fmla="*/ 0 h 1015663"/>
              <a:gd name="connsiteX6" fmla="*/ 3085134 w 10183937"/>
              <a:gd name="connsiteY6" fmla="*/ 0 h 1015663"/>
              <a:gd name="connsiteX7" fmla="*/ 3378671 w 10183937"/>
              <a:gd name="connsiteY7" fmla="*/ 0 h 1015663"/>
              <a:gd name="connsiteX8" fmla="*/ 3774047 w 10183937"/>
              <a:gd name="connsiteY8" fmla="*/ 0 h 1015663"/>
              <a:gd name="connsiteX9" fmla="*/ 4169424 w 10183937"/>
              <a:gd name="connsiteY9" fmla="*/ 0 h 1015663"/>
              <a:gd name="connsiteX10" fmla="*/ 4666639 w 10183937"/>
              <a:gd name="connsiteY10" fmla="*/ 0 h 1015663"/>
              <a:gd name="connsiteX11" fmla="*/ 5265694 w 10183937"/>
              <a:gd name="connsiteY11" fmla="*/ 0 h 1015663"/>
              <a:gd name="connsiteX12" fmla="*/ 6068428 w 10183937"/>
              <a:gd name="connsiteY12" fmla="*/ 0 h 1015663"/>
              <a:gd name="connsiteX13" fmla="*/ 6871162 w 10183937"/>
              <a:gd name="connsiteY13" fmla="*/ 0 h 1015663"/>
              <a:gd name="connsiteX14" fmla="*/ 7673896 w 10183937"/>
              <a:gd name="connsiteY14" fmla="*/ 0 h 1015663"/>
              <a:gd name="connsiteX15" fmla="*/ 8272951 w 10183937"/>
              <a:gd name="connsiteY15" fmla="*/ 0 h 1015663"/>
              <a:gd name="connsiteX16" fmla="*/ 8872006 w 10183937"/>
              <a:gd name="connsiteY16" fmla="*/ 0 h 1015663"/>
              <a:gd name="connsiteX17" fmla="*/ 9267383 w 10183937"/>
              <a:gd name="connsiteY17" fmla="*/ 0 h 1015663"/>
              <a:gd name="connsiteX18" fmla="*/ 10183937 w 10183937"/>
              <a:gd name="connsiteY18" fmla="*/ 0 h 1015663"/>
              <a:gd name="connsiteX19" fmla="*/ 10183937 w 10183937"/>
              <a:gd name="connsiteY19" fmla="*/ 517988 h 1015663"/>
              <a:gd name="connsiteX20" fmla="*/ 10183937 w 10183937"/>
              <a:gd name="connsiteY20" fmla="*/ 1015663 h 1015663"/>
              <a:gd name="connsiteX21" fmla="*/ 9381203 w 10183937"/>
              <a:gd name="connsiteY21" fmla="*/ 1015663 h 1015663"/>
              <a:gd name="connsiteX22" fmla="*/ 8680309 w 10183937"/>
              <a:gd name="connsiteY22" fmla="*/ 1015663 h 1015663"/>
              <a:gd name="connsiteX23" fmla="*/ 8183093 w 10183937"/>
              <a:gd name="connsiteY23" fmla="*/ 1015663 h 1015663"/>
              <a:gd name="connsiteX24" fmla="*/ 7685877 w 10183937"/>
              <a:gd name="connsiteY24" fmla="*/ 1015663 h 1015663"/>
              <a:gd name="connsiteX25" fmla="*/ 7188661 w 10183937"/>
              <a:gd name="connsiteY25" fmla="*/ 1015663 h 1015663"/>
              <a:gd name="connsiteX26" fmla="*/ 6793285 w 10183937"/>
              <a:gd name="connsiteY26" fmla="*/ 1015663 h 1015663"/>
              <a:gd name="connsiteX27" fmla="*/ 5990551 w 10183937"/>
              <a:gd name="connsiteY27" fmla="*/ 1015663 h 1015663"/>
              <a:gd name="connsiteX28" fmla="*/ 5289657 w 10183937"/>
              <a:gd name="connsiteY28" fmla="*/ 1015663 h 1015663"/>
              <a:gd name="connsiteX29" fmla="*/ 4792441 w 10183937"/>
              <a:gd name="connsiteY29" fmla="*/ 1015663 h 1015663"/>
              <a:gd name="connsiteX30" fmla="*/ 4295225 w 10183937"/>
              <a:gd name="connsiteY30" fmla="*/ 1015663 h 1015663"/>
              <a:gd name="connsiteX31" fmla="*/ 3696170 w 10183937"/>
              <a:gd name="connsiteY31" fmla="*/ 1015663 h 1015663"/>
              <a:gd name="connsiteX32" fmla="*/ 2893436 w 10183937"/>
              <a:gd name="connsiteY32" fmla="*/ 1015663 h 1015663"/>
              <a:gd name="connsiteX33" fmla="*/ 2498060 w 10183937"/>
              <a:gd name="connsiteY33" fmla="*/ 1015663 h 1015663"/>
              <a:gd name="connsiteX34" fmla="*/ 1899005 w 10183937"/>
              <a:gd name="connsiteY34" fmla="*/ 1015663 h 1015663"/>
              <a:gd name="connsiteX35" fmla="*/ 1503628 w 10183937"/>
              <a:gd name="connsiteY35" fmla="*/ 1015663 h 1015663"/>
              <a:gd name="connsiteX36" fmla="*/ 700894 w 10183937"/>
              <a:gd name="connsiteY36" fmla="*/ 1015663 h 1015663"/>
              <a:gd name="connsiteX37" fmla="*/ 0 w 10183937"/>
              <a:gd name="connsiteY37" fmla="*/ 1015663 h 1015663"/>
              <a:gd name="connsiteX38" fmla="*/ 0 w 10183937"/>
              <a:gd name="connsiteY38" fmla="*/ 487518 h 1015663"/>
              <a:gd name="connsiteX39" fmla="*/ 0 w 10183937"/>
              <a:gd name="connsiteY39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183937" h="1015663" extrusionOk="0">
                <a:moveTo>
                  <a:pt x="0" y="0"/>
                </a:moveTo>
                <a:cubicBezTo>
                  <a:pt x="109202" y="-12191"/>
                  <a:pt x="155712" y="3074"/>
                  <a:pt x="293537" y="0"/>
                </a:cubicBezTo>
                <a:cubicBezTo>
                  <a:pt x="431362" y="-3074"/>
                  <a:pt x="583103" y="30236"/>
                  <a:pt x="688913" y="0"/>
                </a:cubicBezTo>
                <a:cubicBezTo>
                  <a:pt x="794723" y="-30236"/>
                  <a:pt x="1111839" y="34222"/>
                  <a:pt x="1491647" y="0"/>
                </a:cubicBezTo>
                <a:cubicBezTo>
                  <a:pt x="1871455" y="-34222"/>
                  <a:pt x="1956693" y="10630"/>
                  <a:pt x="2090702" y="0"/>
                </a:cubicBezTo>
                <a:cubicBezTo>
                  <a:pt x="2224711" y="-10630"/>
                  <a:pt x="2568109" y="29274"/>
                  <a:pt x="2689757" y="0"/>
                </a:cubicBezTo>
                <a:cubicBezTo>
                  <a:pt x="2811406" y="-29274"/>
                  <a:pt x="2904549" y="36484"/>
                  <a:pt x="3085134" y="0"/>
                </a:cubicBezTo>
                <a:cubicBezTo>
                  <a:pt x="3265719" y="-36484"/>
                  <a:pt x="3297857" y="32704"/>
                  <a:pt x="3378671" y="0"/>
                </a:cubicBezTo>
                <a:cubicBezTo>
                  <a:pt x="3459485" y="-32704"/>
                  <a:pt x="3674641" y="29418"/>
                  <a:pt x="3774047" y="0"/>
                </a:cubicBezTo>
                <a:cubicBezTo>
                  <a:pt x="3873453" y="-29418"/>
                  <a:pt x="4046734" y="23352"/>
                  <a:pt x="4169424" y="0"/>
                </a:cubicBezTo>
                <a:cubicBezTo>
                  <a:pt x="4292114" y="-23352"/>
                  <a:pt x="4452856" y="15752"/>
                  <a:pt x="4666639" y="0"/>
                </a:cubicBezTo>
                <a:cubicBezTo>
                  <a:pt x="4880423" y="-15752"/>
                  <a:pt x="5141184" y="71885"/>
                  <a:pt x="5265694" y="0"/>
                </a:cubicBezTo>
                <a:cubicBezTo>
                  <a:pt x="5390205" y="-71885"/>
                  <a:pt x="5704817" y="34564"/>
                  <a:pt x="6068428" y="0"/>
                </a:cubicBezTo>
                <a:cubicBezTo>
                  <a:pt x="6432039" y="-34564"/>
                  <a:pt x="6553038" y="69304"/>
                  <a:pt x="6871162" y="0"/>
                </a:cubicBezTo>
                <a:cubicBezTo>
                  <a:pt x="7189286" y="-69304"/>
                  <a:pt x="7399264" y="70628"/>
                  <a:pt x="7673896" y="0"/>
                </a:cubicBezTo>
                <a:cubicBezTo>
                  <a:pt x="7948528" y="-70628"/>
                  <a:pt x="8062079" y="28681"/>
                  <a:pt x="8272951" y="0"/>
                </a:cubicBezTo>
                <a:cubicBezTo>
                  <a:pt x="8483824" y="-28681"/>
                  <a:pt x="8721952" y="56488"/>
                  <a:pt x="8872006" y="0"/>
                </a:cubicBezTo>
                <a:cubicBezTo>
                  <a:pt x="9022060" y="-56488"/>
                  <a:pt x="9184138" y="19437"/>
                  <a:pt x="9267383" y="0"/>
                </a:cubicBezTo>
                <a:cubicBezTo>
                  <a:pt x="9350628" y="-19437"/>
                  <a:pt x="9781667" y="102831"/>
                  <a:pt x="10183937" y="0"/>
                </a:cubicBezTo>
                <a:cubicBezTo>
                  <a:pt x="10214470" y="199170"/>
                  <a:pt x="10169557" y="362236"/>
                  <a:pt x="10183937" y="517988"/>
                </a:cubicBezTo>
                <a:cubicBezTo>
                  <a:pt x="10198317" y="673740"/>
                  <a:pt x="10136751" y="850014"/>
                  <a:pt x="10183937" y="1015663"/>
                </a:cubicBezTo>
                <a:cubicBezTo>
                  <a:pt x="9963545" y="1029641"/>
                  <a:pt x="9708489" y="941340"/>
                  <a:pt x="9381203" y="1015663"/>
                </a:cubicBezTo>
                <a:cubicBezTo>
                  <a:pt x="9053917" y="1089986"/>
                  <a:pt x="8901346" y="999231"/>
                  <a:pt x="8680309" y="1015663"/>
                </a:cubicBezTo>
                <a:cubicBezTo>
                  <a:pt x="8459272" y="1032095"/>
                  <a:pt x="8334296" y="980624"/>
                  <a:pt x="8183093" y="1015663"/>
                </a:cubicBezTo>
                <a:cubicBezTo>
                  <a:pt x="8031890" y="1050702"/>
                  <a:pt x="7849721" y="962958"/>
                  <a:pt x="7685877" y="1015663"/>
                </a:cubicBezTo>
                <a:cubicBezTo>
                  <a:pt x="7522033" y="1068368"/>
                  <a:pt x="7414268" y="970347"/>
                  <a:pt x="7188661" y="1015663"/>
                </a:cubicBezTo>
                <a:cubicBezTo>
                  <a:pt x="6963054" y="1060979"/>
                  <a:pt x="6891257" y="989501"/>
                  <a:pt x="6793285" y="1015663"/>
                </a:cubicBezTo>
                <a:cubicBezTo>
                  <a:pt x="6695313" y="1041825"/>
                  <a:pt x="6332022" y="1005612"/>
                  <a:pt x="5990551" y="1015663"/>
                </a:cubicBezTo>
                <a:cubicBezTo>
                  <a:pt x="5649080" y="1025714"/>
                  <a:pt x="5591088" y="990263"/>
                  <a:pt x="5289657" y="1015663"/>
                </a:cubicBezTo>
                <a:cubicBezTo>
                  <a:pt x="4988226" y="1041063"/>
                  <a:pt x="4957439" y="958782"/>
                  <a:pt x="4792441" y="1015663"/>
                </a:cubicBezTo>
                <a:cubicBezTo>
                  <a:pt x="4627443" y="1072544"/>
                  <a:pt x="4446914" y="995091"/>
                  <a:pt x="4295225" y="1015663"/>
                </a:cubicBezTo>
                <a:cubicBezTo>
                  <a:pt x="4143536" y="1036235"/>
                  <a:pt x="3978687" y="1006603"/>
                  <a:pt x="3696170" y="1015663"/>
                </a:cubicBezTo>
                <a:cubicBezTo>
                  <a:pt x="3413653" y="1024723"/>
                  <a:pt x="3252398" y="963245"/>
                  <a:pt x="2893436" y="1015663"/>
                </a:cubicBezTo>
                <a:cubicBezTo>
                  <a:pt x="2534474" y="1068081"/>
                  <a:pt x="2601490" y="969297"/>
                  <a:pt x="2498060" y="1015663"/>
                </a:cubicBezTo>
                <a:cubicBezTo>
                  <a:pt x="2394630" y="1062029"/>
                  <a:pt x="2026589" y="982960"/>
                  <a:pt x="1899005" y="1015663"/>
                </a:cubicBezTo>
                <a:cubicBezTo>
                  <a:pt x="1771422" y="1048366"/>
                  <a:pt x="1627138" y="1010227"/>
                  <a:pt x="1503628" y="1015663"/>
                </a:cubicBezTo>
                <a:cubicBezTo>
                  <a:pt x="1380118" y="1021099"/>
                  <a:pt x="1038736" y="941499"/>
                  <a:pt x="700894" y="1015663"/>
                </a:cubicBezTo>
                <a:cubicBezTo>
                  <a:pt x="363052" y="1089827"/>
                  <a:pt x="254200" y="969477"/>
                  <a:pt x="0" y="1015663"/>
                </a:cubicBezTo>
                <a:cubicBezTo>
                  <a:pt x="-8005" y="810059"/>
                  <a:pt x="21302" y="735722"/>
                  <a:pt x="0" y="487518"/>
                </a:cubicBezTo>
                <a:cubicBezTo>
                  <a:pt x="-21302" y="239314"/>
                  <a:pt x="1601" y="141815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DECISION PAR LE GROUPE  </a:t>
            </a:r>
          </a:p>
          <a:p>
            <a:pPr algn="just"/>
            <a:r>
              <a:rPr lang="fr-FR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Ne pas passer de temps à chercher une solution de correction d’orthographe à installer sur Jungo, pas nécessaire</a:t>
            </a:r>
          </a:p>
        </p:txBody>
      </p:sp>
    </p:spTree>
    <p:extLst>
      <p:ext uri="{BB962C8B-B14F-4D97-AF65-F5344CB8AC3E}">
        <p14:creationId xmlns:p14="http://schemas.microsoft.com/office/powerpoint/2010/main" val="4158478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37191" y="2121195"/>
            <a:ext cx="10717618" cy="261560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MERCI 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DE VOTRE ATTENTION 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et PARTICIPATION</a:t>
            </a:r>
            <a:endParaRPr lang="fr-FR" sz="4400" dirty="0">
              <a:solidFill>
                <a:srgbClr val="2F479E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5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30825" y="2522235"/>
            <a:ext cx="9144000" cy="2692815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</a:t>
            </a:r>
            <a:r>
              <a:rPr lang="fr-FR" sz="67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POINT SUPPORT|</a:t>
            </a:r>
            <a:br>
              <a:rPr lang="fr-FR" sz="6700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endParaRPr lang="fr-FR" sz="5400" dirty="0">
              <a:solidFill>
                <a:srgbClr val="2F479E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507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Une image contenant jeu&#10;&#10;Description générée automatiquement">
            <a:extLst>
              <a:ext uri="{FF2B5EF4-FFF2-40B4-BE49-F238E27FC236}">
                <a16:creationId xmlns:a16="http://schemas.microsoft.com/office/drawing/2014/main" id="{ED485DE2-0FB8-4654-A189-4C738B81B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791" y="215779"/>
            <a:ext cx="1099552" cy="70646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0D654DD-5222-CC5E-ABB7-8661E756E9B1}"/>
              </a:ext>
            </a:extLst>
          </p:cNvPr>
          <p:cNvSpPr txBox="1"/>
          <p:nvPr/>
        </p:nvSpPr>
        <p:spPr>
          <a:xfrm>
            <a:off x="379469" y="315745"/>
            <a:ext cx="10259033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LES AVANCEES SUPPORT depuis début 2022 ----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B28CE72-4979-1292-99DF-CC890A9B2B0E}"/>
              </a:ext>
            </a:extLst>
          </p:cNvPr>
          <p:cNvSpPr txBox="1"/>
          <p:nvPr/>
        </p:nvSpPr>
        <p:spPr>
          <a:xfrm>
            <a:off x="2788946" y="2600147"/>
            <a:ext cx="7830845" cy="70788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Baisse de 80% des tickets depuis 1 an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Baisse du nombre moyen de tickets par semaine</a:t>
            </a:r>
            <a:endParaRPr lang="fr-FR" sz="20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6690C2D-9C28-CF3D-96EA-0471AFF2A3D8}"/>
              </a:ext>
            </a:extLst>
          </p:cNvPr>
          <p:cNvSpPr txBox="1"/>
          <p:nvPr/>
        </p:nvSpPr>
        <p:spPr>
          <a:xfrm>
            <a:off x="2788947" y="2138482"/>
            <a:ext cx="3195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2F479E"/>
                </a:solidFill>
              </a:rPr>
              <a:t>TRAITEMENT DES BUGS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6112F9A-8F7F-C5B2-DB4E-7A2D02B2762B}"/>
              </a:ext>
            </a:extLst>
          </p:cNvPr>
          <p:cNvSpPr txBox="1"/>
          <p:nvPr/>
        </p:nvSpPr>
        <p:spPr>
          <a:xfrm>
            <a:off x="2788947" y="4539140"/>
            <a:ext cx="7830844" cy="70788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Environ 70 tickets d’évolutions et améliorations de la base Jungo depuis début 2022</a:t>
            </a:r>
            <a:endParaRPr lang="fr-FR" sz="20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5F21DA6-4A58-B706-0E4F-B421655080D7}"/>
              </a:ext>
            </a:extLst>
          </p:cNvPr>
          <p:cNvSpPr txBox="1"/>
          <p:nvPr/>
        </p:nvSpPr>
        <p:spPr>
          <a:xfrm>
            <a:off x="2788947" y="4077475"/>
            <a:ext cx="4085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2F479E"/>
                </a:solidFill>
              </a:rPr>
              <a:t>OPTIMISATIONS/ EVOLUTIONS</a:t>
            </a:r>
          </a:p>
        </p:txBody>
      </p:sp>
    </p:spTree>
    <p:extLst>
      <p:ext uri="{BB962C8B-B14F-4D97-AF65-F5344CB8AC3E}">
        <p14:creationId xmlns:p14="http://schemas.microsoft.com/office/powerpoint/2010/main" val="360635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9781" y="1479250"/>
            <a:ext cx="9144000" cy="269281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|NOUVEAUTES|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chemeClr val="accent2"/>
                </a:solidFill>
                <a:latin typeface="ITC Avant Garde Std Bk" panose="020B0502020202020204" pitchFamily="34" charset="0"/>
              </a:rPr>
              <a:t>UTILISATION JUNGO</a:t>
            </a:r>
            <a:endParaRPr lang="fr-FR" sz="4400" dirty="0">
              <a:solidFill>
                <a:schemeClr val="accent2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17ECC42-E85F-A373-31C7-CDF7A5D2279C}"/>
              </a:ext>
            </a:extLst>
          </p:cNvPr>
          <p:cNvSpPr txBox="1"/>
          <p:nvPr/>
        </p:nvSpPr>
        <p:spPr>
          <a:xfrm>
            <a:off x="5643717" y="5290260"/>
            <a:ext cx="4336025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du 29 août au 19 sept. 2022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17808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379468" y="315745"/>
            <a:ext cx="10374257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ACTION/ LIEN DE L’ACTION A L’ENTREPRENEUR -----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379469" y="1362746"/>
            <a:ext cx="6345181" cy="707886"/>
          </a:xfrm>
          <a:custGeom>
            <a:avLst/>
            <a:gdLst>
              <a:gd name="connsiteX0" fmla="*/ 0 w 6345181"/>
              <a:gd name="connsiteY0" fmla="*/ 0 h 707886"/>
              <a:gd name="connsiteX1" fmla="*/ 386479 w 6345181"/>
              <a:gd name="connsiteY1" fmla="*/ 0 h 707886"/>
              <a:gd name="connsiteX2" fmla="*/ 836410 w 6345181"/>
              <a:gd name="connsiteY2" fmla="*/ 0 h 707886"/>
              <a:gd name="connsiteX3" fmla="*/ 1540148 w 6345181"/>
              <a:gd name="connsiteY3" fmla="*/ 0 h 707886"/>
              <a:gd name="connsiteX4" fmla="*/ 2116983 w 6345181"/>
              <a:gd name="connsiteY4" fmla="*/ 0 h 707886"/>
              <a:gd name="connsiteX5" fmla="*/ 2693818 w 6345181"/>
              <a:gd name="connsiteY5" fmla="*/ 0 h 707886"/>
              <a:gd name="connsiteX6" fmla="*/ 3143749 w 6345181"/>
              <a:gd name="connsiteY6" fmla="*/ 0 h 707886"/>
              <a:gd name="connsiteX7" fmla="*/ 3530228 w 6345181"/>
              <a:gd name="connsiteY7" fmla="*/ 0 h 707886"/>
              <a:gd name="connsiteX8" fmla="*/ 3980159 w 6345181"/>
              <a:gd name="connsiteY8" fmla="*/ 0 h 707886"/>
              <a:gd name="connsiteX9" fmla="*/ 4430090 w 6345181"/>
              <a:gd name="connsiteY9" fmla="*/ 0 h 707886"/>
              <a:gd name="connsiteX10" fmla="*/ 4943473 w 6345181"/>
              <a:gd name="connsiteY10" fmla="*/ 0 h 707886"/>
              <a:gd name="connsiteX11" fmla="*/ 5520307 w 6345181"/>
              <a:gd name="connsiteY11" fmla="*/ 0 h 707886"/>
              <a:gd name="connsiteX12" fmla="*/ 6345181 w 6345181"/>
              <a:gd name="connsiteY12" fmla="*/ 0 h 707886"/>
              <a:gd name="connsiteX13" fmla="*/ 6345181 w 6345181"/>
              <a:gd name="connsiteY13" fmla="*/ 368101 h 707886"/>
              <a:gd name="connsiteX14" fmla="*/ 6345181 w 6345181"/>
              <a:gd name="connsiteY14" fmla="*/ 707886 h 707886"/>
              <a:gd name="connsiteX15" fmla="*/ 5704895 w 6345181"/>
              <a:gd name="connsiteY15" fmla="*/ 707886 h 707886"/>
              <a:gd name="connsiteX16" fmla="*/ 5064608 w 6345181"/>
              <a:gd name="connsiteY16" fmla="*/ 707886 h 707886"/>
              <a:gd name="connsiteX17" fmla="*/ 4487773 w 6345181"/>
              <a:gd name="connsiteY17" fmla="*/ 707886 h 707886"/>
              <a:gd name="connsiteX18" fmla="*/ 3974391 w 6345181"/>
              <a:gd name="connsiteY18" fmla="*/ 707886 h 707886"/>
              <a:gd name="connsiteX19" fmla="*/ 3461008 w 6345181"/>
              <a:gd name="connsiteY19" fmla="*/ 707886 h 707886"/>
              <a:gd name="connsiteX20" fmla="*/ 2947625 w 6345181"/>
              <a:gd name="connsiteY20" fmla="*/ 707886 h 707886"/>
              <a:gd name="connsiteX21" fmla="*/ 2307339 w 6345181"/>
              <a:gd name="connsiteY21" fmla="*/ 707886 h 707886"/>
              <a:gd name="connsiteX22" fmla="*/ 1667052 w 6345181"/>
              <a:gd name="connsiteY22" fmla="*/ 707886 h 707886"/>
              <a:gd name="connsiteX23" fmla="*/ 1153669 w 6345181"/>
              <a:gd name="connsiteY23" fmla="*/ 707886 h 707886"/>
              <a:gd name="connsiteX24" fmla="*/ 640286 w 6345181"/>
              <a:gd name="connsiteY24" fmla="*/ 707886 h 707886"/>
              <a:gd name="connsiteX25" fmla="*/ 0 w 6345181"/>
              <a:gd name="connsiteY25" fmla="*/ 707886 h 707886"/>
              <a:gd name="connsiteX26" fmla="*/ 0 w 6345181"/>
              <a:gd name="connsiteY26" fmla="*/ 368101 h 707886"/>
              <a:gd name="connsiteX27" fmla="*/ 0 w 6345181"/>
              <a:gd name="connsiteY27" fmla="*/ 0 h 70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345181" h="707886" extrusionOk="0">
                <a:moveTo>
                  <a:pt x="0" y="0"/>
                </a:moveTo>
                <a:cubicBezTo>
                  <a:pt x="184072" y="-28237"/>
                  <a:pt x="275359" y="33247"/>
                  <a:pt x="386479" y="0"/>
                </a:cubicBezTo>
                <a:cubicBezTo>
                  <a:pt x="497599" y="-33247"/>
                  <a:pt x="699489" y="51193"/>
                  <a:pt x="836410" y="0"/>
                </a:cubicBezTo>
                <a:cubicBezTo>
                  <a:pt x="973331" y="-51193"/>
                  <a:pt x="1237565" y="10938"/>
                  <a:pt x="1540148" y="0"/>
                </a:cubicBezTo>
                <a:cubicBezTo>
                  <a:pt x="1842731" y="-10938"/>
                  <a:pt x="1979144" y="29435"/>
                  <a:pt x="2116983" y="0"/>
                </a:cubicBezTo>
                <a:cubicBezTo>
                  <a:pt x="2254822" y="-29435"/>
                  <a:pt x="2442069" y="42737"/>
                  <a:pt x="2693818" y="0"/>
                </a:cubicBezTo>
                <a:cubicBezTo>
                  <a:pt x="2945567" y="-42737"/>
                  <a:pt x="2957510" y="17464"/>
                  <a:pt x="3143749" y="0"/>
                </a:cubicBezTo>
                <a:cubicBezTo>
                  <a:pt x="3329988" y="-17464"/>
                  <a:pt x="3366321" y="39070"/>
                  <a:pt x="3530228" y="0"/>
                </a:cubicBezTo>
                <a:cubicBezTo>
                  <a:pt x="3694135" y="-39070"/>
                  <a:pt x="3761197" y="639"/>
                  <a:pt x="3980159" y="0"/>
                </a:cubicBezTo>
                <a:cubicBezTo>
                  <a:pt x="4199121" y="-639"/>
                  <a:pt x="4316779" y="50318"/>
                  <a:pt x="4430090" y="0"/>
                </a:cubicBezTo>
                <a:cubicBezTo>
                  <a:pt x="4543401" y="-50318"/>
                  <a:pt x="4717165" y="29376"/>
                  <a:pt x="4943473" y="0"/>
                </a:cubicBezTo>
                <a:cubicBezTo>
                  <a:pt x="5169781" y="-29376"/>
                  <a:pt x="5263371" y="22807"/>
                  <a:pt x="5520307" y="0"/>
                </a:cubicBezTo>
                <a:cubicBezTo>
                  <a:pt x="5777243" y="-22807"/>
                  <a:pt x="6082082" y="19611"/>
                  <a:pt x="6345181" y="0"/>
                </a:cubicBezTo>
                <a:cubicBezTo>
                  <a:pt x="6366681" y="75079"/>
                  <a:pt x="6321199" y="223112"/>
                  <a:pt x="6345181" y="368101"/>
                </a:cubicBezTo>
                <a:cubicBezTo>
                  <a:pt x="6369163" y="513090"/>
                  <a:pt x="6342768" y="566755"/>
                  <a:pt x="6345181" y="707886"/>
                </a:cubicBezTo>
                <a:cubicBezTo>
                  <a:pt x="6066805" y="715106"/>
                  <a:pt x="6002705" y="652933"/>
                  <a:pt x="5704895" y="707886"/>
                </a:cubicBezTo>
                <a:cubicBezTo>
                  <a:pt x="5407085" y="762839"/>
                  <a:pt x="5305304" y="637033"/>
                  <a:pt x="5064608" y="707886"/>
                </a:cubicBezTo>
                <a:cubicBezTo>
                  <a:pt x="4823912" y="778739"/>
                  <a:pt x="4623846" y="684593"/>
                  <a:pt x="4487773" y="707886"/>
                </a:cubicBezTo>
                <a:cubicBezTo>
                  <a:pt x="4351701" y="731179"/>
                  <a:pt x="4172653" y="707638"/>
                  <a:pt x="3974391" y="707886"/>
                </a:cubicBezTo>
                <a:cubicBezTo>
                  <a:pt x="3776129" y="708134"/>
                  <a:pt x="3653772" y="653064"/>
                  <a:pt x="3461008" y="707886"/>
                </a:cubicBezTo>
                <a:cubicBezTo>
                  <a:pt x="3268244" y="762708"/>
                  <a:pt x="3120260" y="677093"/>
                  <a:pt x="2947625" y="707886"/>
                </a:cubicBezTo>
                <a:cubicBezTo>
                  <a:pt x="2774990" y="738679"/>
                  <a:pt x="2534470" y="641695"/>
                  <a:pt x="2307339" y="707886"/>
                </a:cubicBezTo>
                <a:cubicBezTo>
                  <a:pt x="2080208" y="774077"/>
                  <a:pt x="1870045" y="653603"/>
                  <a:pt x="1667052" y="707886"/>
                </a:cubicBezTo>
                <a:cubicBezTo>
                  <a:pt x="1464059" y="762169"/>
                  <a:pt x="1393511" y="686517"/>
                  <a:pt x="1153669" y="707886"/>
                </a:cubicBezTo>
                <a:cubicBezTo>
                  <a:pt x="913827" y="729255"/>
                  <a:pt x="784523" y="663361"/>
                  <a:pt x="640286" y="707886"/>
                </a:cubicBezTo>
                <a:cubicBezTo>
                  <a:pt x="496049" y="752411"/>
                  <a:pt x="266985" y="659804"/>
                  <a:pt x="0" y="707886"/>
                </a:cubicBezTo>
                <a:cubicBezTo>
                  <a:pt x="-4638" y="601877"/>
                  <a:pt x="12361" y="437731"/>
                  <a:pt x="0" y="368101"/>
                </a:cubicBezTo>
                <a:cubicBezTo>
                  <a:pt x="-12361" y="298472"/>
                  <a:pt x="30790" y="116846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Création d’un 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lien du nom de l’entrepreneur </a:t>
            </a:r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sur la carte Identité de la fiche Action VERS la fiche Entrepreneur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8D65F02-F2BC-1955-3367-2B2B3DFA6F83}"/>
              </a:ext>
            </a:extLst>
          </p:cNvPr>
          <p:cNvSpPr txBox="1"/>
          <p:nvPr/>
        </p:nvSpPr>
        <p:spPr>
          <a:xfrm>
            <a:off x="798651" y="2371984"/>
            <a:ext cx="5925999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fr-FR" b="1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 SAVOIR: </a:t>
            </a:r>
          </a:p>
          <a:p>
            <a:r>
              <a:rPr lang="fr-FR" b="1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Concerne seulement les actions de nature individuelle</a:t>
            </a:r>
          </a:p>
          <a:p>
            <a:r>
              <a:rPr lang="fr-FR" b="1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Renvoie sur la fiche Entrepreneur, onglet Identité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C782175-DA1D-ADBC-1856-716C96222C74}"/>
              </a:ext>
            </a:extLst>
          </p:cNvPr>
          <p:cNvSpPr txBox="1"/>
          <p:nvPr/>
        </p:nvSpPr>
        <p:spPr>
          <a:xfrm>
            <a:off x="739527" y="3947329"/>
            <a:ext cx="34553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Fiche Action détaillée/ tous les onglets</a:t>
            </a:r>
          </a:p>
        </p:txBody>
      </p:sp>
      <p:pic>
        <p:nvPicPr>
          <p:cNvPr id="1026" name="Image 7">
            <a:extLst>
              <a:ext uri="{FF2B5EF4-FFF2-40B4-BE49-F238E27FC236}">
                <a16:creationId xmlns:a16="http://schemas.microsoft.com/office/drawing/2014/main" id="{72235B47-73D7-F50C-271A-737E89A90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651" y="4336509"/>
            <a:ext cx="4848225" cy="1841240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173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379468" y="315745"/>
            <a:ext cx="10809642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STRUCTURE ACCOMPAGNEE/ COPIE DES COORDONNEES (1/2)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379469" y="1362746"/>
            <a:ext cx="10374256" cy="707886"/>
          </a:xfrm>
          <a:custGeom>
            <a:avLst/>
            <a:gdLst>
              <a:gd name="connsiteX0" fmla="*/ 0 w 10374256"/>
              <a:gd name="connsiteY0" fmla="*/ 0 h 707886"/>
              <a:gd name="connsiteX1" fmla="*/ 265120 w 10374256"/>
              <a:gd name="connsiteY1" fmla="*/ 0 h 707886"/>
              <a:gd name="connsiteX2" fmla="*/ 633982 w 10374256"/>
              <a:gd name="connsiteY2" fmla="*/ 0 h 707886"/>
              <a:gd name="connsiteX3" fmla="*/ 1417815 w 10374256"/>
              <a:gd name="connsiteY3" fmla="*/ 0 h 707886"/>
              <a:gd name="connsiteX4" fmla="*/ 1994163 w 10374256"/>
              <a:gd name="connsiteY4" fmla="*/ 0 h 707886"/>
              <a:gd name="connsiteX5" fmla="*/ 2570510 w 10374256"/>
              <a:gd name="connsiteY5" fmla="*/ 0 h 707886"/>
              <a:gd name="connsiteX6" fmla="*/ 2939373 w 10374256"/>
              <a:gd name="connsiteY6" fmla="*/ 0 h 707886"/>
              <a:gd name="connsiteX7" fmla="*/ 3204492 w 10374256"/>
              <a:gd name="connsiteY7" fmla="*/ 0 h 707886"/>
              <a:gd name="connsiteX8" fmla="*/ 3573355 w 10374256"/>
              <a:gd name="connsiteY8" fmla="*/ 0 h 707886"/>
              <a:gd name="connsiteX9" fmla="*/ 3942217 w 10374256"/>
              <a:gd name="connsiteY9" fmla="*/ 0 h 707886"/>
              <a:gd name="connsiteX10" fmla="*/ 4414822 w 10374256"/>
              <a:gd name="connsiteY10" fmla="*/ 0 h 707886"/>
              <a:gd name="connsiteX11" fmla="*/ 4991170 w 10374256"/>
              <a:gd name="connsiteY11" fmla="*/ 0 h 707886"/>
              <a:gd name="connsiteX12" fmla="*/ 5775003 w 10374256"/>
              <a:gd name="connsiteY12" fmla="*/ 0 h 707886"/>
              <a:gd name="connsiteX13" fmla="*/ 6558835 w 10374256"/>
              <a:gd name="connsiteY13" fmla="*/ 0 h 707886"/>
              <a:gd name="connsiteX14" fmla="*/ 7342668 w 10374256"/>
              <a:gd name="connsiteY14" fmla="*/ 0 h 707886"/>
              <a:gd name="connsiteX15" fmla="*/ 7919015 w 10374256"/>
              <a:gd name="connsiteY15" fmla="*/ 0 h 707886"/>
              <a:gd name="connsiteX16" fmla="*/ 8495363 w 10374256"/>
              <a:gd name="connsiteY16" fmla="*/ 0 h 707886"/>
              <a:gd name="connsiteX17" fmla="*/ 8864225 w 10374256"/>
              <a:gd name="connsiteY17" fmla="*/ 0 h 707886"/>
              <a:gd name="connsiteX18" fmla="*/ 9648058 w 10374256"/>
              <a:gd name="connsiteY18" fmla="*/ 0 h 707886"/>
              <a:gd name="connsiteX19" fmla="*/ 10374256 w 10374256"/>
              <a:gd name="connsiteY19" fmla="*/ 0 h 707886"/>
              <a:gd name="connsiteX20" fmla="*/ 10374256 w 10374256"/>
              <a:gd name="connsiteY20" fmla="*/ 332706 h 707886"/>
              <a:gd name="connsiteX21" fmla="*/ 10374256 w 10374256"/>
              <a:gd name="connsiteY21" fmla="*/ 707886 h 707886"/>
              <a:gd name="connsiteX22" fmla="*/ 9694166 w 10374256"/>
              <a:gd name="connsiteY22" fmla="*/ 707886 h 707886"/>
              <a:gd name="connsiteX23" fmla="*/ 9221561 w 10374256"/>
              <a:gd name="connsiteY23" fmla="*/ 707886 h 707886"/>
              <a:gd name="connsiteX24" fmla="*/ 8748956 w 10374256"/>
              <a:gd name="connsiteY24" fmla="*/ 707886 h 707886"/>
              <a:gd name="connsiteX25" fmla="*/ 8276351 w 10374256"/>
              <a:gd name="connsiteY25" fmla="*/ 707886 h 707886"/>
              <a:gd name="connsiteX26" fmla="*/ 7907488 w 10374256"/>
              <a:gd name="connsiteY26" fmla="*/ 707886 h 707886"/>
              <a:gd name="connsiteX27" fmla="*/ 7123656 w 10374256"/>
              <a:gd name="connsiteY27" fmla="*/ 707886 h 707886"/>
              <a:gd name="connsiteX28" fmla="*/ 6443566 w 10374256"/>
              <a:gd name="connsiteY28" fmla="*/ 707886 h 707886"/>
              <a:gd name="connsiteX29" fmla="*/ 5970961 w 10374256"/>
              <a:gd name="connsiteY29" fmla="*/ 707886 h 707886"/>
              <a:gd name="connsiteX30" fmla="*/ 5498356 w 10374256"/>
              <a:gd name="connsiteY30" fmla="*/ 707886 h 707886"/>
              <a:gd name="connsiteX31" fmla="*/ 4922008 w 10374256"/>
              <a:gd name="connsiteY31" fmla="*/ 707886 h 707886"/>
              <a:gd name="connsiteX32" fmla="*/ 4138175 w 10374256"/>
              <a:gd name="connsiteY32" fmla="*/ 707886 h 707886"/>
              <a:gd name="connsiteX33" fmla="*/ 3769313 w 10374256"/>
              <a:gd name="connsiteY33" fmla="*/ 707886 h 707886"/>
              <a:gd name="connsiteX34" fmla="*/ 3192965 w 10374256"/>
              <a:gd name="connsiteY34" fmla="*/ 707886 h 707886"/>
              <a:gd name="connsiteX35" fmla="*/ 2824103 w 10374256"/>
              <a:gd name="connsiteY35" fmla="*/ 707886 h 707886"/>
              <a:gd name="connsiteX36" fmla="*/ 2040270 w 10374256"/>
              <a:gd name="connsiteY36" fmla="*/ 707886 h 707886"/>
              <a:gd name="connsiteX37" fmla="*/ 1360180 w 10374256"/>
              <a:gd name="connsiteY37" fmla="*/ 707886 h 707886"/>
              <a:gd name="connsiteX38" fmla="*/ 576348 w 10374256"/>
              <a:gd name="connsiteY38" fmla="*/ 707886 h 707886"/>
              <a:gd name="connsiteX39" fmla="*/ 0 w 10374256"/>
              <a:gd name="connsiteY39" fmla="*/ 707886 h 707886"/>
              <a:gd name="connsiteX40" fmla="*/ 0 w 10374256"/>
              <a:gd name="connsiteY40" fmla="*/ 361022 h 707886"/>
              <a:gd name="connsiteX41" fmla="*/ 0 w 10374256"/>
              <a:gd name="connsiteY41" fmla="*/ 0 h 70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374256" h="707886" extrusionOk="0">
                <a:moveTo>
                  <a:pt x="0" y="0"/>
                </a:moveTo>
                <a:cubicBezTo>
                  <a:pt x="72402" y="-24836"/>
                  <a:pt x="200263" y="5102"/>
                  <a:pt x="265120" y="0"/>
                </a:cubicBezTo>
                <a:cubicBezTo>
                  <a:pt x="329977" y="-5102"/>
                  <a:pt x="470156" y="20567"/>
                  <a:pt x="633982" y="0"/>
                </a:cubicBezTo>
                <a:cubicBezTo>
                  <a:pt x="797808" y="-20567"/>
                  <a:pt x="1098471" y="27657"/>
                  <a:pt x="1417815" y="0"/>
                </a:cubicBezTo>
                <a:cubicBezTo>
                  <a:pt x="1737159" y="-27657"/>
                  <a:pt x="1848611" y="52605"/>
                  <a:pt x="1994163" y="0"/>
                </a:cubicBezTo>
                <a:cubicBezTo>
                  <a:pt x="2139715" y="-52605"/>
                  <a:pt x="2380446" y="55736"/>
                  <a:pt x="2570510" y="0"/>
                </a:cubicBezTo>
                <a:cubicBezTo>
                  <a:pt x="2760574" y="-55736"/>
                  <a:pt x="2805919" y="17758"/>
                  <a:pt x="2939373" y="0"/>
                </a:cubicBezTo>
                <a:cubicBezTo>
                  <a:pt x="3072827" y="-17758"/>
                  <a:pt x="3147469" y="31798"/>
                  <a:pt x="3204492" y="0"/>
                </a:cubicBezTo>
                <a:cubicBezTo>
                  <a:pt x="3261515" y="-31798"/>
                  <a:pt x="3410524" y="39190"/>
                  <a:pt x="3573355" y="0"/>
                </a:cubicBezTo>
                <a:cubicBezTo>
                  <a:pt x="3736186" y="-39190"/>
                  <a:pt x="3846358" y="2119"/>
                  <a:pt x="3942217" y="0"/>
                </a:cubicBezTo>
                <a:cubicBezTo>
                  <a:pt x="4038076" y="-2119"/>
                  <a:pt x="4197331" y="31162"/>
                  <a:pt x="4414822" y="0"/>
                </a:cubicBezTo>
                <a:cubicBezTo>
                  <a:pt x="4632313" y="-31162"/>
                  <a:pt x="4873054" y="9514"/>
                  <a:pt x="4991170" y="0"/>
                </a:cubicBezTo>
                <a:cubicBezTo>
                  <a:pt x="5109286" y="-9514"/>
                  <a:pt x="5391734" y="47848"/>
                  <a:pt x="5775003" y="0"/>
                </a:cubicBezTo>
                <a:cubicBezTo>
                  <a:pt x="6158272" y="-47848"/>
                  <a:pt x="6222905" y="34148"/>
                  <a:pt x="6558835" y="0"/>
                </a:cubicBezTo>
                <a:cubicBezTo>
                  <a:pt x="6894765" y="-34148"/>
                  <a:pt x="7080404" y="54608"/>
                  <a:pt x="7342668" y="0"/>
                </a:cubicBezTo>
                <a:cubicBezTo>
                  <a:pt x="7604932" y="-54608"/>
                  <a:pt x="7770455" y="18548"/>
                  <a:pt x="7919015" y="0"/>
                </a:cubicBezTo>
                <a:cubicBezTo>
                  <a:pt x="8067575" y="-18548"/>
                  <a:pt x="8220398" y="11100"/>
                  <a:pt x="8495363" y="0"/>
                </a:cubicBezTo>
                <a:cubicBezTo>
                  <a:pt x="8770328" y="-11100"/>
                  <a:pt x="8739346" y="40982"/>
                  <a:pt x="8864225" y="0"/>
                </a:cubicBezTo>
                <a:cubicBezTo>
                  <a:pt x="8989104" y="-40982"/>
                  <a:pt x="9318953" y="1619"/>
                  <a:pt x="9648058" y="0"/>
                </a:cubicBezTo>
                <a:cubicBezTo>
                  <a:pt x="9977163" y="-1619"/>
                  <a:pt x="10218296" y="14253"/>
                  <a:pt x="10374256" y="0"/>
                </a:cubicBezTo>
                <a:cubicBezTo>
                  <a:pt x="10377199" y="98024"/>
                  <a:pt x="10372316" y="207159"/>
                  <a:pt x="10374256" y="332706"/>
                </a:cubicBezTo>
                <a:cubicBezTo>
                  <a:pt x="10376196" y="458253"/>
                  <a:pt x="10374155" y="556891"/>
                  <a:pt x="10374256" y="707886"/>
                </a:cubicBezTo>
                <a:cubicBezTo>
                  <a:pt x="10227589" y="722576"/>
                  <a:pt x="10030869" y="670492"/>
                  <a:pt x="9694166" y="707886"/>
                </a:cubicBezTo>
                <a:cubicBezTo>
                  <a:pt x="9357463" y="745280"/>
                  <a:pt x="9354417" y="665249"/>
                  <a:pt x="9221561" y="707886"/>
                </a:cubicBezTo>
                <a:cubicBezTo>
                  <a:pt x="9088706" y="750523"/>
                  <a:pt x="8953280" y="704670"/>
                  <a:pt x="8748956" y="707886"/>
                </a:cubicBezTo>
                <a:cubicBezTo>
                  <a:pt x="8544633" y="711102"/>
                  <a:pt x="8472273" y="651358"/>
                  <a:pt x="8276351" y="707886"/>
                </a:cubicBezTo>
                <a:cubicBezTo>
                  <a:pt x="8080430" y="764414"/>
                  <a:pt x="8003910" y="689117"/>
                  <a:pt x="7907488" y="707886"/>
                </a:cubicBezTo>
                <a:cubicBezTo>
                  <a:pt x="7811066" y="726655"/>
                  <a:pt x="7342457" y="704649"/>
                  <a:pt x="7123656" y="707886"/>
                </a:cubicBezTo>
                <a:cubicBezTo>
                  <a:pt x="6904855" y="711123"/>
                  <a:pt x="6750724" y="697990"/>
                  <a:pt x="6443566" y="707886"/>
                </a:cubicBezTo>
                <a:cubicBezTo>
                  <a:pt x="6136408" y="717782"/>
                  <a:pt x="6123727" y="693654"/>
                  <a:pt x="5970961" y="707886"/>
                </a:cubicBezTo>
                <a:cubicBezTo>
                  <a:pt x="5818195" y="722118"/>
                  <a:pt x="5666317" y="704972"/>
                  <a:pt x="5498356" y="707886"/>
                </a:cubicBezTo>
                <a:cubicBezTo>
                  <a:pt x="5330395" y="710800"/>
                  <a:pt x="5104720" y="671236"/>
                  <a:pt x="4922008" y="707886"/>
                </a:cubicBezTo>
                <a:cubicBezTo>
                  <a:pt x="4739296" y="744536"/>
                  <a:pt x="4467069" y="648384"/>
                  <a:pt x="4138175" y="707886"/>
                </a:cubicBezTo>
                <a:cubicBezTo>
                  <a:pt x="3809281" y="767388"/>
                  <a:pt x="3952178" y="663946"/>
                  <a:pt x="3769313" y="707886"/>
                </a:cubicBezTo>
                <a:cubicBezTo>
                  <a:pt x="3586448" y="751826"/>
                  <a:pt x="3376118" y="643656"/>
                  <a:pt x="3192965" y="707886"/>
                </a:cubicBezTo>
                <a:cubicBezTo>
                  <a:pt x="3009812" y="772116"/>
                  <a:pt x="3000944" y="676812"/>
                  <a:pt x="2824103" y="707886"/>
                </a:cubicBezTo>
                <a:cubicBezTo>
                  <a:pt x="2647262" y="738960"/>
                  <a:pt x="2339731" y="654613"/>
                  <a:pt x="2040270" y="707886"/>
                </a:cubicBezTo>
                <a:cubicBezTo>
                  <a:pt x="1740809" y="761159"/>
                  <a:pt x="1567516" y="672230"/>
                  <a:pt x="1360180" y="707886"/>
                </a:cubicBezTo>
                <a:cubicBezTo>
                  <a:pt x="1152844" y="743542"/>
                  <a:pt x="893247" y="688692"/>
                  <a:pt x="576348" y="707886"/>
                </a:cubicBezTo>
                <a:cubicBezTo>
                  <a:pt x="259449" y="727080"/>
                  <a:pt x="195318" y="690377"/>
                  <a:pt x="0" y="707886"/>
                </a:cubicBezTo>
                <a:cubicBezTo>
                  <a:pt x="-1305" y="583404"/>
                  <a:pt x="4620" y="434729"/>
                  <a:pt x="0" y="361022"/>
                </a:cubicBezTo>
                <a:cubicBezTo>
                  <a:pt x="-4620" y="287315"/>
                  <a:pt x="28556" y="134323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Les coordonnées de l’entrepreneur se copient par défaut sur la fiche Structure accompagnée.</a:t>
            </a:r>
          </a:p>
          <a:p>
            <a:pPr algn="just"/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Eléments copiés : l’adresse, mail, tel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8D65F02-F2BC-1955-3367-2B2B3DFA6F83}"/>
              </a:ext>
            </a:extLst>
          </p:cNvPr>
          <p:cNvSpPr txBox="1"/>
          <p:nvPr/>
        </p:nvSpPr>
        <p:spPr>
          <a:xfrm>
            <a:off x="4130865" y="2304371"/>
            <a:ext cx="6487974" cy="129266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REGLES A SAVOIR </a:t>
            </a:r>
            <a:r>
              <a:rPr lang="fr-FR" b="1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</a:p>
          <a:p>
            <a:endParaRPr lang="fr-FR" sz="400" i="1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fr-FR" b="1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Copie des coordonnées seulement à la création de l’entreprise </a:t>
            </a:r>
          </a:p>
          <a:p>
            <a:r>
              <a:rPr lang="fr-FR" sz="1600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(pas de copie en cas de modification de l’adresse de l’entrepreneur)</a:t>
            </a:r>
          </a:p>
          <a:p>
            <a:endParaRPr lang="fr-FR" sz="4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fr-FR" sz="1600" b="1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Pour une création d’entreprise à partir de la fiche Projet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D4ADC97-BA5C-63E6-C024-958880901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729" y="4184042"/>
            <a:ext cx="7923484" cy="249716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1797C00D-96F4-0E17-B064-F775F331FB28}"/>
              </a:ext>
            </a:extLst>
          </p:cNvPr>
          <p:cNvSpPr txBox="1"/>
          <p:nvPr/>
        </p:nvSpPr>
        <p:spPr>
          <a:xfrm>
            <a:off x="739527" y="3888337"/>
            <a:ext cx="40470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Structure accompagnée/ onglet Coordonnées</a:t>
            </a:r>
          </a:p>
        </p:txBody>
      </p:sp>
    </p:spTree>
    <p:extLst>
      <p:ext uri="{BB962C8B-B14F-4D97-AF65-F5344CB8AC3E}">
        <p14:creationId xmlns:p14="http://schemas.microsoft.com/office/powerpoint/2010/main" val="1390658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1C782175-DA1D-ADBC-1856-716C96222C74}"/>
              </a:ext>
            </a:extLst>
          </p:cNvPr>
          <p:cNvSpPr txBox="1"/>
          <p:nvPr/>
        </p:nvSpPr>
        <p:spPr>
          <a:xfrm>
            <a:off x="6423720" y="1358642"/>
            <a:ext cx="49325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B050"/>
                </a:solidFill>
              </a:rPr>
              <a:t>Fiche Entrepreneur/ Projet/ </a:t>
            </a:r>
          </a:p>
          <a:p>
            <a:r>
              <a:rPr lang="fr-FR" sz="1600" b="1" i="1" dirty="0">
                <a:solidFill>
                  <a:srgbClr val="00B050"/>
                </a:solidFill>
              </a:rPr>
              <a:t>Lui associer une structure/ Créer une structure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CA3065E-C025-5D4D-A19F-53864D5DF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5196" y="2024465"/>
            <a:ext cx="5454604" cy="409668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A1DF9AF-8EAE-B3C0-ED52-C82F0275D484}"/>
              </a:ext>
            </a:extLst>
          </p:cNvPr>
          <p:cNvSpPr txBox="1"/>
          <p:nvPr/>
        </p:nvSpPr>
        <p:spPr>
          <a:xfrm>
            <a:off x="379468" y="1651029"/>
            <a:ext cx="5593239" cy="40010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2F479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PROCESS D’USAGE : </a:t>
            </a:r>
          </a:p>
          <a:p>
            <a:r>
              <a:rPr lang="fr-FR" b="1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Saisir une adresse, un mail et tel sur fiche Entrepreneur/ Coordonnées</a:t>
            </a:r>
            <a:endParaRPr lang="fr-FR" sz="1600" dirty="0">
              <a:solidFill>
                <a:srgbClr val="2F479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fr-FR" sz="1600" b="1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Créer un projet</a:t>
            </a:r>
          </a:p>
          <a:p>
            <a:r>
              <a:rPr lang="fr-FR" sz="1600" b="1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Créer la Structure accompagnée</a:t>
            </a:r>
          </a:p>
          <a:p>
            <a:endParaRPr lang="fr-FR" sz="600" dirty="0">
              <a:solidFill>
                <a:srgbClr val="2F479E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- cliquer sur </a:t>
            </a:r>
          </a:p>
          <a:p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- cliquer sur </a:t>
            </a:r>
          </a:p>
          <a:p>
            <a:pPr algn="just"/>
            <a:endParaRPr lang="fr-FR" sz="600" b="1" dirty="0">
              <a:solidFill>
                <a:schemeClr val="accent4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800" b="1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Saisir les informations sur l’entreprise</a:t>
            </a:r>
          </a:p>
          <a:p>
            <a:pPr algn="just"/>
            <a:r>
              <a:rPr lang="fr-FR" sz="1800" b="1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fr-FR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Est coché par défaut </a:t>
            </a:r>
            <a:r>
              <a:rPr lang="fr-FR" sz="16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« Ajouter l’adresse du domicile du dirigeant référent »   -&gt; décocher manuellement si l’adresse de l’entreprise est différente de l’adresse de l’entrepreneur</a:t>
            </a:r>
          </a:p>
          <a:p>
            <a:pPr algn="just"/>
            <a:r>
              <a:rPr lang="fr-FR" sz="16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Enregistrer la fiche Structure</a:t>
            </a:r>
          </a:p>
          <a:p>
            <a:pPr algn="just"/>
            <a:r>
              <a:rPr lang="fr-FR" sz="16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Vérifier sur l’onglet Coordonnées la copie des éléments coordonnées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3AFE632-B954-DB75-F717-3C838F0454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7262" y="3076443"/>
            <a:ext cx="2118992" cy="41160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7FF48F2-F832-A807-4C36-C31BC9B646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7262" y="3429000"/>
            <a:ext cx="1562566" cy="373491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CA3CCCFB-C894-38B6-96D9-71400FA2EB94}"/>
              </a:ext>
            </a:extLst>
          </p:cNvPr>
          <p:cNvSpPr txBox="1"/>
          <p:nvPr/>
        </p:nvSpPr>
        <p:spPr>
          <a:xfrm>
            <a:off x="379468" y="315745"/>
            <a:ext cx="10809642" cy="584775"/>
          </a:xfrm>
          <a:prstGeom prst="rect">
            <a:avLst/>
          </a:prstGeom>
          <a:solidFill>
            <a:srgbClr val="2F479E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STRUCTURE ACCOMPAGNEE/ COPIE DES COORDONNEES (2/2)</a:t>
            </a:r>
          </a:p>
        </p:txBody>
      </p:sp>
    </p:spTree>
    <p:extLst>
      <p:ext uri="{BB962C8B-B14F-4D97-AF65-F5344CB8AC3E}">
        <p14:creationId xmlns:p14="http://schemas.microsoft.com/office/powerpoint/2010/main" val="1296875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9781" y="1479250"/>
            <a:ext cx="9144000" cy="269281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|CORRECTIONS|</a:t>
            </a:r>
            <a:endParaRPr lang="fr-FR" sz="5300" dirty="0">
              <a:solidFill>
                <a:schemeClr val="accent2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9956D5E8-6F92-6911-2E79-187818F62FCF}"/>
              </a:ext>
            </a:extLst>
          </p:cNvPr>
          <p:cNvSpPr txBox="1"/>
          <p:nvPr/>
        </p:nvSpPr>
        <p:spPr>
          <a:xfrm>
            <a:off x="5643717" y="5290260"/>
            <a:ext cx="4336025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du 29 août au 19 sept. 2022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2907204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7581</TotalTime>
  <Words>1487</Words>
  <Application>Microsoft Office PowerPoint</Application>
  <PresentationFormat>Grand écran</PresentationFormat>
  <Paragraphs>164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Courier New</vt:lpstr>
      <vt:lpstr>ITC Avant Garde Std Bk</vt:lpstr>
      <vt:lpstr>Wingdings</vt:lpstr>
      <vt:lpstr>Thème Office</vt:lpstr>
      <vt:lpstr>RDV JUNGO Actualités - Utilisation Optimisation - Evolution</vt:lpstr>
      <vt:lpstr>Présentation PowerPoint</vt:lpstr>
      <vt:lpstr>|POINT SUPPORT| </vt:lpstr>
      <vt:lpstr>Présentation PowerPoint</vt:lpstr>
      <vt:lpstr>|NOUVEAUTES| UTILISATION JUNGO</vt:lpstr>
      <vt:lpstr>Présentation PowerPoint</vt:lpstr>
      <vt:lpstr>Présentation PowerPoint</vt:lpstr>
      <vt:lpstr>Présentation PowerPoint</vt:lpstr>
      <vt:lpstr>|CORRECTIONS|</vt:lpstr>
      <vt:lpstr>Présentation PowerPoint</vt:lpstr>
      <vt:lpstr>Présentation PowerPoint</vt:lpstr>
      <vt:lpstr>Présentation PowerPoint</vt:lpstr>
      <vt:lpstr>Présentation PowerPoint</vt:lpstr>
      <vt:lpstr>|FONCTIONNALITES| Pédagogie sur la pratique</vt:lpstr>
      <vt:lpstr>Présentation PowerPoint</vt:lpstr>
      <vt:lpstr>Présentation PowerPoint</vt:lpstr>
      <vt:lpstr>Présentation PowerPoint</vt:lpstr>
      <vt:lpstr>|A DISCUTER - VALIDER| Modifications à valider</vt:lpstr>
      <vt:lpstr>Présentation PowerPoint</vt:lpstr>
      <vt:lpstr>Présentation PowerPoint</vt:lpstr>
      <vt:lpstr>Présentation PowerPoint</vt:lpstr>
      <vt:lpstr>MERCI  DE VOTRE ATTENTION  et PARTICIPATION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Guitton</dc:creator>
  <cp:lastModifiedBy>Dylan MOREAU</cp:lastModifiedBy>
  <cp:revision>202</cp:revision>
  <dcterms:created xsi:type="dcterms:W3CDTF">2020-06-25T16:47:11Z</dcterms:created>
  <dcterms:modified xsi:type="dcterms:W3CDTF">2022-10-28T14:23:19Z</dcterms:modified>
</cp:coreProperties>
</file>