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8" r:id="rId2"/>
    <p:sldId id="367" r:id="rId3"/>
    <p:sldId id="486" r:id="rId4"/>
    <p:sldId id="535" r:id="rId5"/>
    <p:sldId id="532" r:id="rId6"/>
    <p:sldId id="534" r:id="rId7"/>
    <p:sldId id="530" r:id="rId8"/>
    <p:sldId id="531" r:id="rId9"/>
    <p:sldId id="529" r:id="rId10"/>
    <p:sldId id="487" r:id="rId11"/>
    <p:sldId id="490" r:id="rId12"/>
    <p:sldId id="525" r:id="rId13"/>
    <p:sldId id="536" r:id="rId14"/>
    <p:sldId id="488" r:id="rId15"/>
    <p:sldId id="523" r:id="rId16"/>
    <p:sldId id="520" r:id="rId17"/>
    <p:sldId id="526" r:id="rId18"/>
    <p:sldId id="527" r:id="rId19"/>
    <p:sldId id="360" r:id="rId20"/>
    <p:sldId id="519" r:id="rId21"/>
    <p:sldId id="317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9650"/>
            <a:ext cx="3001885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11 octobre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18" y="1882588"/>
            <a:ext cx="7428518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- Utilisation Optimisation - Evolution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9781" y="1479250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 LIVREES|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UTILISATION JUNGO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17ECC42-E85F-A373-31C7-CDF7A5D2279C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19 sept au 10 oct.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1780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0983857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ACTION-DUPLICATION/ Eléments Compte-rendu et lien </a:t>
            </a:r>
            <a:r>
              <a:rPr lang="fr-FR" sz="3200" dirty="0" err="1">
                <a:solidFill>
                  <a:schemeClr val="bg1"/>
                </a:solidFill>
              </a:rPr>
              <a:t>visio</a:t>
            </a:r>
            <a:r>
              <a:rPr lang="fr-FR" sz="3200" dirty="0">
                <a:solidFill>
                  <a:schemeClr val="bg1"/>
                </a:solidFill>
              </a:rPr>
              <a:t> 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9" y="1362746"/>
            <a:ext cx="10983856" cy="1200329"/>
          </a:xfrm>
          <a:custGeom>
            <a:avLst/>
            <a:gdLst>
              <a:gd name="connsiteX0" fmla="*/ 0 w 10983856"/>
              <a:gd name="connsiteY0" fmla="*/ 0 h 1200329"/>
              <a:gd name="connsiteX1" fmla="*/ 248582 w 10983856"/>
              <a:gd name="connsiteY1" fmla="*/ 0 h 1200329"/>
              <a:gd name="connsiteX2" fmla="*/ 607003 w 10983856"/>
              <a:gd name="connsiteY2" fmla="*/ 0 h 1200329"/>
              <a:gd name="connsiteX3" fmla="*/ 1404777 w 10983856"/>
              <a:gd name="connsiteY3" fmla="*/ 0 h 1200329"/>
              <a:gd name="connsiteX4" fmla="*/ 1982875 w 10983856"/>
              <a:gd name="connsiteY4" fmla="*/ 0 h 1200329"/>
              <a:gd name="connsiteX5" fmla="*/ 2560973 w 10983856"/>
              <a:gd name="connsiteY5" fmla="*/ 0 h 1200329"/>
              <a:gd name="connsiteX6" fmla="*/ 2919393 w 10983856"/>
              <a:gd name="connsiteY6" fmla="*/ 0 h 1200329"/>
              <a:gd name="connsiteX7" fmla="*/ 3167975 w 10983856"/>
              <a:gd name="connsiteY7" fmla="*/ 0 h 1200329"/>
              <a:gd name="connsiteX8" fmla="*/ 3526396 w 10983856"/>
              <a:gd name="connsiteY8" fmla="*/ 0 h 1200329"/>
              <a:gd name="connsiteX9" fmla="*/ 3884816 w 10983856"/>
              <a:gd name="connsiteY9" fmla="*/ 0 h 1200329"/>
              <a:gd name="connsiteX10" fmla="*/ 4353076 w 10983856"/>
              <a:gd name="connsiteY10" fmla="*/ 0 h 1200329"/>
              <a:gd name="connsiteX11" fmla="*/ 4931173 w 10983856"/>
              <a:gd name="connsiteY11" fmla="*/ 0 h 1200329"/>
              <a:gd name="connsiteX12" fmla="*/ 5728948 w 10983856"/>
              <a:gd name="connsiteY12" fmla="*/ 0 h 1200329"/>
              <a:gd name="connsiteX13" fmla="*/ 6526723 w 10983856"/>
              <a:gd name="connsiteY13" fmla="*/ 0 h 1200329"/>
              <a:gd name="connsiteX14" fmla="*/ 7324498 w 10983856"/>
              <a:gd name="connsiteY14" fmla="*/ 0 h 1200329"/>
              <a:gd name="connsiteX15" fmla="*/ 7902595 w 10983856"/>
              <a:gd name="connsiteY15" fmla="*/ 0 h 1200329"/>
              <a:gd name="connsiteX16" fmla="*/ 8480693 w 10983856"/>
              <a:gd name="connsiteY16" fmla="*/ 0 h 1200329"/>
              <a:gd name="connsiteX17" fmla="*/ 8839114 w 10983856"/>
              <a:gd name="connsiteY17" fmla="*/ 0 h 1200329"/>
              <a:gd name="connsiteX18" fmla="*/ 9636888 w 10983856"/>
              <a:gd name="connsiteY18" fmla="*/ 0 h 1200329"/>
              <a:gd name="connsiteX19" fmla="*/ 10324825 w 10983856"/>
              <a:gd name="connsiteY19" fmla="*/ 0 h 1200329"/>
              <a:gd name="connsiteX20" fmla="*/ 10983856 w 10983856"/>
              <a:gd name="connsiteY20" fmla="*/ 0 h 1200329"/>
              <a:gd name="connsiteX21" fmla="*/ 10983856 w 10983856"/>
              <a:gd name="connsiteY21" fmla="*/ 388106 h 1200329"/>
              <a:gd name="connsiteX22" fmla="*/ 10983856 w 10983856"/>
              <a:gd name="connsiteY22" fmla="*/ 800219 h 1200329"/>
              <a:gd name="connsiteX23" fmla="*/ 10983856 w 10983856"/>
              <a:gd name="connsiteY23" fmla="*/ 1200329 h 1200329"/>
              <a:gd name="connsiteX24" fmla="*/ 10405758 w 10983856"/>
              <a:gd name="connsiteY24" fmla="*/ 1200329 h 1200329"/>
              <a:gd name="connsiteX25" fmla="*/ 9937499 w 10983856"/>
              <a:gd name="connsiteY25" fmla="*/ 1200329 h 1200329"/>
              <a:gd name="connsiteX26" fmla="*/ 9579079 w 10983856"/>
              <a:gd name="connsiteY26" fmla="*/ 1200329 h 1200329"/>
              <a:gd name="connsiteX27" fmla="*/ 8781304 w 10983856"/>
              <a:gd name="connsiteY27" fmla="*/ 1200329 h 1200329"/>
              <a:gd name="connsiteX28" fmla="*/ 8093368 w 10983856"/>
              <a:gd name="connsiteY28" fmla="*/ 1200329 h 1200329"/>
              <a:gd name="connsiteX29" fmla="*/ 7625108 w 10983856"/>
              <a:gd name="connsiteY29" fmla="*/ 1200329 h 1200329"/>
              <a:gd name="connsiteX30" fmla="*/ 7156849 w 10983856"/>
              <a:gd name="connsiteY30" fmla="*/ 1200329 h 1200329"/>
              <a:gd name="connsiteX31" fmla="*/ 6578752 w 10983856"/>
              <a:gd name="connsiteY31" fmla="*/ 1200329 h 1200329"/>
              <a:gd name="connsiteX32" fmla="*/ 5780977 w 10983856"/>
              <a:gd name="connsiteY32" fmla="*/ 1200329 h 1200329"/>
              <a:gd name="connsiteX33" fmla="*/ 5422556 w 10983856"/>
              <a:gd name="connsiteY33" fmla="*/ 1200329 h 1200329"/>
              <a:gd name="connsiteX34" fmla="*/ 4844459 w 10983856"/>
              <a:gd name="connsiteY34" fmla="*/ 1200329 h 1200329"/>
              <a:gd name="connsiteX35" fmla="*/ 4486038 w 10983856"/>
              <a:gd name="connsiteY35" fmla="*/ 1200329 h 1200329"/>
              <a:gd name="connsiteX36" fmla="*/ 3688263 w 10983856"/>
              <a:gd name="connsiteY36" fmla="*/ 1200329 h 1200329"/>
              <a:gd name="connsiteX37" fmla="*/ 3000327 w 10983856"/>
              <a:gd name="connsiteY37" fmla="*/ 1200329 h 1200329"/>
              <a:gd name="connsiteX38" fmla="*/ 2202552 w 10983856"/>
              <a:gd name="connsiteY38" fmla="*/ 1200329 h 1200329"/>
              <a:gd name="connsiteX39" fmla="*/ 1514616 w 10983856"/>
              <a:gd name="connsiteY39" fmla="*/ 1200329 h 1200329"/>
              <a:gd name="connsiteX40" fmla="*/ 1046357 w 10983856"/>
              <a:gd name="connsiteY40" fmla="*/ 1200329 h 1200329"/>
              <a:gd name="connsiteX41" fmla="*/ 578098 w 10983856"/>
              <a:gd name="connsiteY41" fmla="*/ 1200329 h 1200329"/>
              <a:gd name="connsiteX42" fmla="*/ 0 w 10983856"/>
              <a:gd name="connsiteY42" fmla="*/ 1200329 h 1200329"/>
              <a:gd name="connsiteX43" fmla="*/ 0 w 10983856"/>
              <a:gd name="connsiteY43" fmla="*/ 776213 h 1200329"/>
              <a:gd name="connsiteX44" fmla="*/ 0 w 10983856"/>
              <a:gd name="connsiteY44" fmla="*/ 400110 h 1200329"/>
              <a:gd name="connsiteX45" fmla="*/ 0 w 10983856"/>
              <a:gd name="connsiteY45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983856" h="1200329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0994957" y="154522"/>
                  <a:pt x="10980486" y="272983"/>
                  <a:pt x="10983856" y="388106"/>
                </a:cubicBezTo>
                <a:cubicBezTo>
                  <a:pt x="10987226" y="503229"/>
                  <a:pt x="10959528" y="700840"/>
                  <a:pt x="10983856" y="800219"/>
                </a:cubicBezTo>
                <a:cubicBezTo>
                  <a:pt x="11008184" y="899598"/>
                  <a:pt x="10962102" y="1043713"/>
                  <a:pt x="10983856" y="1200329"/>
                </a:cubicBezTo>
                <a:cubicBezTo>
                  <a:pt x="10789400" y="1236008"/>
                  <a:pt x="10642892" y="1138181"/>
                  <a:pt x="10405758" y="1200329"/>
                </a:cubicBezTo>
                <a:cubicBezTo>
                  <a:pt x="10168624" y="1262477"/>
                  <a:pt x="10066077" y="1144246"/>
                  <a:pt x="9937499" y="1200329"/>
                </a:cubicBezTo>
                <a:cubicBezTo>
                  <a:pt x="9808921" y="1256412"/>
                  <a:pt x="9717497" y="1183553"/>
                  <a:pt x="9579079" y="1200329"/>
                </a:cubicBezTo>
                <a:cubicBezTo>
                  <a:pt x="9440661" y="1217105"/>
                  <a:pt x="9013719" y="1163077"/>
                  <a:pt x="8781304" y="1200329"/>
                </a:cubicBezTo>
                <a:cubicBezTo>
                  <a:pt x="8548889" y="1237581"/>
                  <a:pt x="8288076" y="1172191"/>
                  <a:pt x="8093368" y="1200329"/>
                </a:cubicBezTo>
                <a:cubicBezTo>
                  <a:pt x="7898660" y="1228467"/>
                  <a:pt x="7781184" y="1179943"/>
                  <a:pt x="7625108" y="1200329"/>
                </a:cubicBezTo>
                <a:cubicBezTo>
                  <a:pt x="7469032" y="1220715"/>
                  <a:pt x="7387797" y="1158099"/>
                  <a:pt x="7156849" y="1200329"/>
                </a:cubicBezTo>
                <a:cubicBezTo>
                  <a:pt x="6925901" y="1242559"/>
                  <a:pt x="6836778" y="1166412"/>
                  <a:pt x="6578752" y="1200329"/>
                </a:cubicBezTo>
                <a:cubicBezTo>
                  <a:pt x="6320726" y="1234246"/>
                  <a:pt x="6034978" y="1121018"/>
                  <a:pt x="5780977" y="1200329"/>
                </a:cubicBezTo>
                <a:cubicBezTo>
                  <a:pt x="5526977" y="1279640"/>
                  <a:pt x="5576016" y="1192850"/>
                  <a:pt x="5422556" y="1200329"/>
                </a:cubicBezTo>
                <a:cubicBezTo>
                  <a:pt x="5269096" y="1207808"/>
                  <a:pt x="5007833" y="1131622"/>
                  <a:pt x="4844459" y="1200329"/>
                </a:cubicBezTo>
                <a:cubicBezTo>
                  <a:pt x="4681085" y="1269036"/>
                  <a:pt x="4573168" y="1171451"/>
                  <a:pt x="4486038" y="1200329"/>
                </a:cubicBezTo>
                <a:cubicBezTo>
                  <a:pt x="4398908" y="1229207"/>
                  <a:pt x="4058191" y="1117960"/>
                  <a:pt x="3688263" y="1200329"/>
                </a:cubicBezTo>
                <a:cubicBezTo>
                  <a:pt x="3318336" y="1282698"/>
                  <a:pt x="3189349" y="1128529"/>
                  <a:pt x="3000327" y="1200329"/>
                </a:cubicBezTo>
                <a:cubicBezTo>
                  <a:pt x="2811305" y="1272129"/>
                  <a:pt x="2465651" y="1173097"/>
                  <a:pt x="2202552" y="1200329"/>
                </a:cubicBezTo>
                <a:cubicBezTo>
                  <a:pt x="1939453" y="1227561"/>
                  <a:pt x="1775908" y="1174364"/>
                  <a:pt x="1514616" y="1200329"/>
                </a:cubicBezTo>
                <a:cubicBezTo>
                  <a:pt x="1253324" y="1226294"/>
                  <a:pt x="1220245" y="1163304"/>
                  <a:pt x="1046357" y="1200329"/>
                </a:cubicBezTo>
                <a:cubicBezTo>
                  <a:pt x="872469" y="1237354"/>
                  <a:pt x="731289" y="1192295"/>
                  <a:pt x="578098" y="1200329"/>
                </a:cubicBezTo>
                <a:cubicBezTo>
                  <a:pt x="424907" y="1208363"/>
                  <a:pt x="149538" y="1196483"/>
                  <a:pt x="0" y="1200329"/>
                </a:cubicBezTo>
                <a:cubicBezTo>
                  <a:pt x="-390" y="1067833"/>
                  <a:pt x="11443" y="869168"/>
                  <a:pt x="0" y="776213"/>
                </a:cubicBezTo>
                <a:cubicBezTo>
                  <a:pt x="-11443" y="683258"/>
                  <a:pt x="1860" y="570346"/>
                  <a:pt x="0" y="400110"/>
                </a:cubicBezTo>
                <a:cubicBezTo>
                  <a:pt x="-1860" y="229874"/>
                  <a:pt x="16430" y="13928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Ajout Plan d’action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à copier à la duplication (colonne de gauche) et lors d’ajout d’infos sur les actions liées (après duplication)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Ajout Compte-rendu et Lien </a:t>
            </a:r>
            <a:r>
              <a:rPr lang="fr-FR" sz="2000" b="1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visio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à copier lors d’ajout d’infos sur les actions liées (après duplication)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C782175-DA1D-ADBC-1856-716C96222C74}"/>
              </a:ext>
            </a:extLst>
          </p:cNvPr>
          <p:cNvSpPr txBox="1"/>
          <p:nvPr/>
        </p:nvSpPr>
        <p:spPr>
          <a:xfrm>
            <a:off x="2369839" y="3128980"/>
            <a:ext cx="1622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Fiche Action détaillée/ duplication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84BA3F5-B5E6-537C-8D0A-40F0E1329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128980"/>
            <a:ext cx="6282605" cy="352467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8917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684709"/>
            <a:ext cx="111593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ENTREPRENEUR-PARCOURS/ Actions réservées-planifiées 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8" y="1457349"/>
            <a:ext cx="10983856" cy="1200329"/>
          </a:xfrm>
          <a:custGeom>
            <a:avLst/>
            <a:gdLst>
              <a:gd name="connsiteX0" fmla="*/ 0 w 10983856"/>
              <a:gd name="connsiteY0" fmla="*/ 0 h 1200329"/>
              <a:gd name="connsiteX1" fmla="*/ 248582 w 10983856"/>
              <a:gd name="connsiteY1" fmla="*/ 0 h 1200329"/>
              <a:gd name="connsiteX2" fmla="*/ 607003 w 10983856"/>
              <a:gd name="connsiteY2" fmla="*/ 0 h 1200329"/>
              <a:gd name="connsiteX3" fmla="*/ 1404777 w 10983856"/>
              <a:gd name="connsiteY3" fmla="*/ 0 h 1200329"/>
              <a:gd name="connsiteX4" fmla="*/ 1982875 w 10983856"/>
              <a:gd name="connsiteY4" fmla="*/ 0 h 1200329"/>
              <a:gd name="connsiteX5" fmla="*/ 2560973 w 10983856"/>
              <a:gd name="connsiteY5" fmla="*/ 0 h 1200329"/>
              <a:gd name="connsiteX6" fmla="*/ 2919393 w 10983856"/>
              <a:gd name="connsiteY6" fmla="*/ 0 h 1200329"/>
              <a:gd name="connsiteX7" fmla="*/ 3167975 w 10983856"/>
              <a:gd name="connsiteY7" fmla="*/ 0 h 1200329"/>
              <a:gd name="connsiteX8" fmla="*/ 3526396 w 10983856"/>
              <a:gd name="connsiteY8" fmla="*/ 0 h 1200329"/>
              <a:gd name="connsiteX9" fmla="*/ 3884816 w 10983856"/>
              <a:gd name="connsiteY9" fmla="*/ 0 h 1200329"/>
              <a:gd name="connsiteX10" fmla="*/ 4353076 w 10983856"/>
              <a:gd name="connsiteY10" fmla="*/ 0 h 1200329"/>
              <a:gd name="connsiteX11" fmla="*/ 4931173 w 10983856"/>
              <a:gd name="connsiteY11" fmla="*/ 0 h 1200329"/>
              <a:gd name="connsiteX12" fmla="*/ 5728948 w 10983856"/>
              <a:gd name="connsiteY12" fmla="*/ 0 h 1200329"/>
              <a:gd name="connsiteX13" fmla="*/ 6526723 w 10983856"/>
              <a:gd name="connsiteY13" fmla="*/ 0 h 1200329"/>
              <a:gd name="connsiteX14" fmla="*/ 7324498 w 10983856"/>
              <a:gd name="connsiteY14" fmla="*/ 0 h 1200329"/>
              <a:gd name="connsiteX15" fmla="*/ 7902595 w 10983856"/>
              <a:gd name="connsiteY15" fmla="*/ 0 h 1200329"/>
              <a:gd name="connsiteX16" fmla="*/ 8480693 w 10983856"/>
              <a:gd name="connsiteY16" fmla="*/ 0 h 1200329"/>
              <a:gd name="connsiteX17" fmla="*/ 8839114 w 10983856"/>
              <a:gd name="connsiteY17" fmla="*/ 0 h 1200329"/>
              <a:gd name="connsiteX18" fmla="*/ 9636888 w 10983856"/>
              <a:gd name="connsiteY18" fmla="*/ 0 h 1200329"/>
              <a:gd name="connsiteX19" fmla="*/ 10324825 w 10983856"/>
              <a:gd name="connsiteY19" fmla="*/ 0 h 1200329"/>
              <a:gd name="connsiteX20" fmla="*/ 10983856 w 10983856"/>
              <a:gd name="connsiteY20" fmla="*/ 0 h 1200329"/>
              <a:gd name="connsiteX21" fmla="*/ 10983856 w 10983856"/>
              <a:gd name="connsiteY21" fmla="*/ 388106 h 1200329"/>
              <a:gd name="connsiteX22" fmla="*/ 10983856 w 10983856"/>
              <a:gd name="connsiteY22" fmla="*/ 800219 h 1200329"/>
              <a:gd name="connsiteX23" fmla="*/ 10983856 w 10983856"/>
              <a:gd name="connsiteY23" fmla="*/ 1200329 h 1200329"/>
              <a:gd name="connsiteX24" fmla="*/ 10405758 w 10983856"/>
              <a:gd name="connsiteY24" fmla="*/ 1200329 h 1200329"/>
              <a:gd name="connsiteX25" fmla="*/ 9937499 w 10983856"/>
              <a:gd name="connsiteY25" fmla="*/ 1200329 h 1200329"/>
              <a:gd name="connsiteX26" fmla="*/ 9579079 w 10983856"/>
              <a:gd name="connsiteY26" fmla="*/ 1200329 h 1200329"/>
              <a:gd name="connsiteX27" fmla="*/ 8781304 w 10983856"/>
              <a:gd name="connsiteY27" fmla="*/ 1200329 h 1200329"/>
              <a:gd name="connsiteX28" fmla="*/ 8093368 w 10983856"/>
              <a:gd name="connsiteY28" fmla="*/ 1200329 h 1200329"/>
              <a:gd name="connsiteX29" fmla="*/ 7625108 w 10983856"/>
              <a:gd name="connsiteY29" fmla="*/ 1200329 h 1200329"/>
              <a:gd name="connsiteX30" fmla="*/ 7156849 w 10983856"/>
              <a:gd name="connsiteY30" fmla="*/ 1200329 h 1200329"/>
              <a:gd name="connsiteX31" fmla="*/ 6578752 w 10983856"/>
              <a:gd name="connsiteY31" fmla="*/ 1200329 h 1200329"/>
              <a:gd name="connsiteX32" fmla="*/ 5780977 w 10983856"/>
              <a:gd name="connsiteY32" fmla="*/ 1200329 h 1200329"/>
              <a:gd name="connsiteX33" fmla="*/ 5422556 w 10983856"/>
              <a:gd name="connsiteY33" fmla="*/ 1200329 h 1200329"/>
              <a:gd name="connsiteX34" fmla="*/ 4844459 w 10983856"/>
              <a:gd name="connsiteY34" fmla="*/ 1200329 h 1200329"/>
              <a:gd name="connsiteX35" fmla="*/ 4486038 w 10983856"/>
              <a:gd name="connsiteY35" fmla="*/ 1200329 h 1200329"/>
              <a:gd name="connsiteX36" fmla="*/ 3688263 w 10983856"/>
              <a:gd name="connsiteY36" fmla="*/ 1200329 h 1200329"/>
              <a:gd name="connsiteX37" fmla="*/ 3000327 w 10983856"/>
              <a:gd name="connsiteY37" fmla="*/ 1200329 h 1200329"/>
              <a:gd name="connsiteX38" fmla="*/ 2202552 w 10983856"/>
              <a:gd name="connsiteY38" fmla="*/ 1200329 h 1200329"/>
              <a:gd name="connsiteX39" fmla="*/ 1514616 w 10983856"/>
              <a:gd name="connsiteY39" fmla="*/ 1200329 h 1200329"/>
              <a:gd name="connsiteX40" fmla="*/ 1046357 w 10983856"/>
              <a:gd name="connsiteY40" fmla="*/ 1200329 h 1200329"/>
              <a:gd name="connsiteX41" fmla="*/ 578098 w 10983856"/>
              <a:gd name="connsiteY41" fmla="*/ 1200329 h 1200329"/>
              <a:gd name="connsiteX42" fmla="*/ 0 w 10983856"/>
              <a:gd name="connsiteY42" fmla="*/ 1200329 h 1200329"/>
              <a:gd name="connsiteX43" fmla="*/ 0 w 10983856"/>
              <a:gd name="connsiteY43" fmla="*/ 776213 h 1200329"/>
              <a:gd name="connsiteX44" fmla="*/ 0 w 10983856"/>
              <a:gd name="connsiteY44" fmla="*/ 400110 h 1200329"/>
              <a:gd name="connsiteX45" fmla="*/ 0 w 10983856"/>
              <a:gd name="connsiteY45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983856" h="1200329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0994957" y="154522"/>
                  <a:pt x="10980486" y="272983"/>
                  <a:pt x="10983856" y="388106"/>
                </a:cubicBezTo>
                <a:cubicBezTo>
                  <a:pt x="10987226" y="503229"/>
                  <a:pt x="10959528" y="700840"/>
                  <a:pt x="10983856" y="800219"/>
                </a:cubicBezTo>
                <a:cubicBezTo>
                  <a:pt x="11008184" y="899598"/>
                  <a:pt x="10962102" y="1043713"/>
                  <a:pt x="10983856" y="1200329"/>
                </a:cubicBezTo>
                <a:cubicBezTo>
                  <a:pt x="10789400" y="1236008"/>
                  <a:pt x="10642892" y="1138181"/>
                  <a:pt x="10405758" y="1200329"/>
                </a:cubicBezTo>
                <a:cubicBezTo>
                  <a:pt x="10168624" y="1262477"/>
                  <a:pt x="10066077" y="1144246"/>
                  <a:pt x="9937499" y="1200329"/>
                </a:cubicBezTo>
                <a:cubicBezTo>
                  <a:pt x="9808921" y="1256412"/>
                  <a:pt x="9717497" y="1183553"/>
                  <a:pt x="9579079" y="1200329"/>
                </a:cubicBezTo>
                <a:cubicBezTo>
                  <a:pt x="9440661" y="1217105"/>
                  <a:pt x="9013719" y="1163077"/>
                  <a:pt x="8781304" y="1200329"/>
                </a:cubicBezTo>
                <a:cubicBezTo>
                  <a:pt x="8548889" y="1237581"/>
                  <a:pt x="8288076" y="1172191"/>
                  <a:pt x="8093368" y="1200329"/>
                </a:cubicBezTo>
                <a:cubicBezTo>
                  <a:pt x="7898660" y="1228467"/>
                  <a:pt x="7781184" y="1179943"/>
                  <a:pt x="7625108" y="1200329"/>
                </a:cubicBezTo>
                <a:cubicBezTo>
                  <a:pt x="7469032" y="1220715"/>
                  <a:pt x="7387797" y="1158099"/>
                  <a:pt x="7156849" y="1200329"/>
                </a:cubicBezTo>
                <a:cubicBezTo>
                  <a:pt x="6925901" y="1242559"/>
                  <a:pt x="6836778" y="1166412"/>
                  <a:pt x="6578752" y="1200329"/>
                </a:cubicBezTo>
                <a:cubicBezTo>
                  <a:pt x="6320726" y="1234246"/>
                  <a:pt x="6034978" y="1121018"/>
                  <a:pt x="5780977" y="1200329"/>
                </a:cubicBezTo>
                <a:cubicBezTo>
                  <a:pt x="5526977" y="1279640"/>
                  <a:pt x="5576016" y="1192850"/>
                  <a:pt x="5422556" y="1200329"/>
                </a:cubicBezTo>
                <a:cubicBezTo>
                  <a:pt x="5269096" y="1207808"/>
                  <a:pt x="5007833" y="1131622"/>
                  <a:pt x="4844459" y="1200329"/>
                </a:cubicBezTo>
                <a:cubicBezTo>
                  <a:pt x="4681085" y="1269036"/>
                  <a:pt x="4573168" y="1171451"/>
                  <a:pt x="4486038" y="1200329"/>
                </a:cubicBezTo>
                <a:cubicBezTo>
                  <a:pt x="4398908" y="1229207"/>
                  <a:pt x="4058191" y="1117960"/>
                  <a:pt x="3688263" y="1200329"/>
                </a:cubicBezTo>
                <a:cubicBezTo>
                  <a:pt x="3318336" y="1282698"/>
                  <a:pt x="3189349" y="1128529"/>
                  <a:pt x="3000327" y="1200329"/>
                </a:cubicBezTo>
                <a:cubicBezTo>
                  <a:pt x="2811305" y="1272129"/>
                  <a:pt x="2465651" y="1173097"/>
                  <a:pt x="2202552" y="1200329"/>
                </a:cubicBezTo>
                <a:cubicBezTo>
                  <a:pt x="1939453" y="1227561"/>
                  <a:pt x="1775908" y="1174364"/>
                  <a:pt x="1514616" y="1200329"/>
                </a:cubicBezTo>
                <a:cubicBezTo>
                  <a:pt x="1253324" y="1226294"/>
                  <a:pt x="1220245" y="1163304"/>
                  <a:pt x="1046357" y="1200329"/>
                </a:cubicBezTo>
                <a:cubicBezTo>
                  <a:pt x="872469" y="1237354"/>
                  <a:pt x="731289" y="1192295"/>
                  <a:pt x="578098" y="1200329"/>
                </a:cubicBezTo>
                <a:cubicBezTo>
                  <a:pt x="424907" y="1208363"/>
                  <a:pt x="149538" y="1196483"/>
                  <a:pt x="0" y="1200329"/>
                </a:cubicBezTo>
                <a:cubicBezTo>
                  <a:pt x="-390" y="1067833"/>
                  <a:pt x="11443" y="869168"/>
                  <a:pt x="0" y="776213"/>
                </a:cubicBezTo>
                <a:cubicBezTo>
                  <a:pt x="-11443" y="683258"/>
                  <a:pt x="1860" y="570346"/>
                  <a:pt x="0" y="400110"/>
                </a:cubicBezTo>
                <a:cubicBezTo>
                  <a:pt x="-1860" y="229874"/>
                  <a:pt x="16430" y="13928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Dans la fiche Parcours, pouvez sélectionner une action déjà programmées au niveau d’une ODS-Etape</a:t>
            </a:r>
          </a:p>
          <a:p>
            <a:pPr algn="just"/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Dans la liste des actions qui remonte, a été ajouté l’information « Mode intervention »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A83483C-4332-348F-AEAB-B980B1C5B092}"/>
              </a:ext>
            </a:extLst>
          </p:cNvPr>
          <p:cNvSpPr txBox="1"/>
          <p:nvPr/>
        </p:nvSpPr>
        <p:spPr>
          <a:xfrm>
            <a:off x="379469" y="4020915"/>
            <a:ext cx="10983856" cy="892552"/>
          </a:xfrm>
          <a:custGeom>
            <a:avLst/>
            <a:gdLst>
              <a:gd name="connsiteX0" fmla="*/ 0 w 10983856"/>
              <a:gd name="connsiteY0" fmla="*/ 0 h 892552"/>
              <a:gd name="connsiteX1" fmla="*/ 248582 w 10983856"/>
              <a:gd name="connsiteY1" fmla="*/ 0 h 892552"/>
              <a:gd name="connsiteX2" fmla="*/ 607003 w 10983856"/>
              <a:gd name="connsiteY2" fmla="*/ 0 h 892552"/>
              <a:gd name="connsiteX3" fmla="*/ 1404777 w 10983856"/>
              <a:gd name="connsiteY3" fmla="*/ 0 h 892552"/>
              <a:gd name="connsiteX4" fmla="*/ 1982875 w 10983856"/>
              <a:gd name="connsiteY4" fmla="*/ 0 h 892552"/>
              <a:gd name="connsiteX5" fmla="*/ 2560973 w 10983856"/>
              <a:gd name="connsiteY5" fmla="*/ 0 h 892552"/>
              <a:gd name="connsiteX6" fmla="*/ 2919393 w 10983856"/>
              <a:gd name="connsiteY6" fmla="*/ 0 h 892552"/>
              <a:gd name="connsiteX7" fmla="*/ 3167975 w 10983856"/>
              <a:gd name="connsiteY7" fmla="*/ 0 h 892552"/>
              <a:gd name="connsiteX8" fmla="*/ 3526396 w 10983856"/>
              <a:gd name="connsiteY8" fmla="*/ 0 h 892552"/>
              <a:gd name="connsiteX9" fmla="*/ 3884816 w 10983856"/>
              <a:gd name="connsiteY9" fmla="*/ 0 h 892552"/>
              <a:gd name="connsiteX10" fmla="*/ 4353076 w 10983856"/>
              <a:gd name="connsiteY10" fmla="*/ 0 h 892552"/>
              <a:gd name="connsiteX11" fmla="*/ 4931173 w 10983856"/>
              <a:gd name="connsiteY11" fmla="*/ 0 h 892552"/>
              <a:gd name="connsiteX12" fmla="*/ 5728948 w 10983856"/>
              <a:gd name="connsiteY12" fmla="*/ 0 h 892552"/>
              <a:gd name="connsiteX13" fmla="*/ 6526723 w 10983856"/>
              <a:gd name="connsiteY13" fmla="*/ 0 h 892552"/>
              <a:gd name="connsiteX14" fmla="*/ 7324498 w 10983856"/>
              <a:gd name="connsiteY14" fmla="*/ 0 h 892552"/>
              <a:gd name="connsiteX15" fmla="*/ 7902595 w 10983856"/>
              <a:gd name="connsiteY15" fmla="*/ 0 h 892552"/>
              <a:gd name="connsiteX16" fmla="*/ 8480693 w 10983856"/>
              <a:gd name="connsiteY16" fmla="*/ 0 h 892552"/>
              <a:gd name="connsiteX17" fmla="*/ 8839114 w 10983856"/>
              <a:gd name="connsiteY17" fmla="*/ 0 h 892552"/>
              <a:gd name="connsiteX18" fmla="*/ 9636888 w 10983856"/>
              <a:gd name="connsiteY18" fmla="*/ 0 h 892552"/>
              <a:gd name="connsiteX19" fmla="*/ 10324825 w 10983856"/>
              <a:gd name="connsiteY19" fmla="*/ 0 h 892552"/>
              <a:gd name="connsiteX20" fmla="*/ 10983856 w 10983856"/>
              <a:gd name="connsiteY20" fmla="*/ 0 h 892552"/>
              <a:gd name="connsiteX21" fmla="*/ 10983856 w 10983856"/>
              <a:gd name="connsiteY21" fmla="*/ 437350 h 892552"/>
              <a:gd name="connsiteX22" fmla="*/ 10983856 w 10983856"/>
              <a:gd name="connsiteY22" fmla="*/ 892552 h 892552"/>
              <a:gd name="connsiteX23" fmla="*/ 10295920 w 10983856"/>
              <a:gd name="connsiteY23" fmla="*/ 892552 h 892552"/>
              <a:gd name="connsiteX24" fmla="*/ 9827661 w 10983856"/>
              <a:gd name="connsiteY24" fmla="*/ 892552 h 892552"/>
              <a:gd name="connsiteX25" fmla="*/ 9359402 w 10983856"/>
              <a:gd name="connsiteY25" fmla="*/ 892552 h 892552"/>
              <a:gd name="connsiteX26" fmla="*/ 9000981 w 10983856"/>
              <a:gd name="connsiteY26" fmla="*/ 892552 h 892552"/>
              <a:gd name="connsiteX27" fmla="*/ 8203206 w 10983856"/>
              <a:gd name="connsiteY27" fmla="*/ 892552 h 892552"/>
              <a:gd name="connsiteX28" fmla="*/ 7515270 w 10983856"/>
              <a:gd name="connsiteY28" fmla="*/ 892552 h 892552"/>
              <a:gd name="connsiteX29" fmla="*/ 7047011 w 10983856"/>
              <a:gd name="connsiteY29" fmla="*/ 892552 h 892552"/>
              <a:gd name="connsiteX30" fmla="*/ 6578752 w 10983856"/>
              <a:gd name="connsiteY30" fmla="*/ 892552 h 892552"/>
              <a:gd name="connsiteX31" fmla="*/ 6000654 w 10983856"/>
              <a:gd name="connsiteY31" fmla="*/ 892552 h 892552"/>
              <a:gd name="connsiteX32" fmla="*/ 5202879 w 10983856"/>
              <a:gd name="connsiteY32" fmla="*/ 892552 h 892552"/>
              <a:gd name="connsiteX33" fmla="*/ 4844459 w 10983856"/>
              <a:gd name="connsiteY33" fmla="*/ 892552 h 892552"/>
              <a:gd name="connsiteX34" fmla="*/ 4266361 w 10983856"/>
              <a:gd name="connsiteY34" fmla="*/ 892552 h 892552"/>
              <a:gd name="connsiteX35" fmla="*/ 3907940 w 10983856"/>
              <a:gd name="connsiteY35" fmla="*/ 892552 h 892552"/>
              <a:gd name="connsiteX36" fmla="*/ 3110166 w 10983856"/>
              <a:gd name="connsiteY36" fmla="*/ 892552 h 892552"/>
              <a:gd name="connsiteX37" fmla="*/ 2422229 w 10983856"/>
              <a:gd name="connsiteY37" fmla="*/ 892552 h 892552"/>
              <a:gd name="connsiteX38" fmla="*/ 1624454 w 10983856"/>
              <a:gd name="connsiteY38" fmla="*/ 892552 h 892552"/>
              <a:gd name="connsiteX39" fmla="*/ 936518 w 10983856"/>
              <a:gd name="connsiteY39" fmla="*/ 892552 h 892552"/>
              <a:gd name="connsiteX40" fmla="*/ 0 w 10983856"/>
              <a:gd name="connsiteY40" fmla="*/ 892552 h 892552"/>
              <a:gd name="connsiteX41" fmla="*/ 0 w 10983856"/>
              <a:gd name="connsiteY41" fmla="*/ 455202 h 892552"/>
              <a:gd name="connsiteX42" fmla="*/ 0 w 10983856"/>
              <a:gd name="connsiteY42" fmla="*/ 0 h 892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983856" h="892552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0993355" y="168180"/>
                  <a:pt x="10947654" y="242012"/>
                  <a:pt x="10983856" y="437350"/>
                </a:cubicBezTo>
                <a:cubicBezTo>
                  <a:pt x="11020058" y="632688"/>
                  <a:pt x="10951818" y="721793"/>
                  <a:pt x="10983856" y="892552"/>
                </a:cubicBezTo>
                <a:cubicBezTo>
                  <a:pt x="10747945" y="915559"/>
                  <a:pt x="10451778" y="862951"/>
                  <a:pt x="10295920" y="892552"/>
                </a:cubicBezTo>
                <a:cubicBezTo>
                  <a:pt x="10140062" y="922153"/>
                  <a:pt x="9976648" y="889442"/>
                  <a:pt x="9827661" y="892552"/>
                </a:cubicBezTo>
                <a:cubicBezTo>
                  <a:pt x="9678674" y="895662"/>
                  <a:pt x="9487980" y="836469"/>
                  <a:pt x="9359402" y="892552"/>
                </a:cubicBezTo>
                <a:cubicBezTo>
                  <a:pt x="9230824" y="948635"/>
                  <a:pt x="9143644" y="881201"/>
                  <a:pt x="9000981" y="892552"/>
                </a:cubicBezTo>
                <a:cubicBezTo>
                  <a:pt x="8858318" y="903903"/>
                  <a:pt x="8435621" y="855300"/>
                  <a:pt x="8203206" y="892552"/>
                </a:cubicBezTo>
                <a:cubicBezTo>
                  <a:pt x="7970791" y="929804"/>
                  <a:pt x="7709978" y="864414"/>
                  <a:pt x="7515270" y="892552"/>
                </a:cubicBezTo>
                <a:cubicBezTo>
                  <a:pt x="7320562" y="920690"/>
                  <a:pt x="7196431" y="863158"/>
                  <a:pt x="7047011" y="892552"/>
                </a:cubicBezTo>
                <a:cubicBezTo>
                  <a:pt x="6897591" y="921946"/>
                  <a:pt x="6809700" y="850322"/>
                  <a:pt x="6578752" y="892552"/>
                </a:cubicBezTo>
                <a:cubicBezTo>
                  <a:pt x="6347804" y="934782"/>
                  <a:pt x="6259119" y="861246"/>
                  <a:pt x="6000654" y="892552"/>
                </a:cubicBezTo>
                <a:cubicBezTo>
                  <a:pt x="5742189" y="923858"/>
                  <a:pt x="5456880" y="813241"/>
                  <a:pt x="5202879" y="892552"/>
                </a:cubicBezTo>
                <a:cubicBezTo>
                  <a:pt x="4948879" y="971863"/>
                  <a:pt x="4989681" y="873542"/>
                  <a:pt x="4844459" y="892552"/>
                </a:cubicBezTo>
                <a:cubicBezTo>
                  <a:pt x="4699237" y="911562"/>
                  <a:pt x="4437039" y="826255"/>
                  <a:pt x="4266361" y="892552"/>
                </a:cubicBezTo>
                <a:cubicBezTo>
                  <a:pt x="4095683" y="958849"/>
                  <a:pt x="3995070" y="863674"/>
                  <a:pt x="3907940" y="892552"/>
                </a:cubicBezTo>
                <a:cubicBezTo>
                  <a:pt x="3820810" y="921430"/>
                  <a:pt x="3475147" y="809288"/>
                  <a:pt x="3110166" y="892552"/>
                </a:cubicBezTo>
                <a:cubicBezTo>
                  <a:pt x="2745185" y="975816"/>
                  <a:pt x="2615930" y="826583"/>
                  <a:pt x="2422229" y="892552"/>
                </a:cubicBezTo>
                <a:cubicBezTo>
                  <a:pt x="2228528" y="958521"/>
                  <a:pt x="1887553" y="865320"/>
                  <a:pt x="1624454" y="892552"/>
                </a:cubicBezTo>
                <a:cubicBezTo>
                  <a:pt x="1361355" y="919784"/>
                  <a:pt x="1197810" y="866587"/>
                  <a:pt x="936518" y="892552"/>
                </a:cubicBezTo>
                <a:cubicBezTo>
                  <a:pt x="675226" y="918517"/>
                  <a:pt x="404994" y="799336"/>
                  <a:pt x="0" y="892552"/>
                </a:cubicBezTo>
                <a:cubicBezTo>
                  <a:pt x="-4151" y="690441"/>
                  <a:pt x="50803" y="584435"/>
                  <a:pt x="0" y="455202"/>
                </a:cubicBezTo>
                <a:cubicBezTo>
                  <a:pt x="-50803" y="325969"/>
                  <a:pt x="4348" y="18037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Correction sur la création d’actions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à partir de l’agenda disponibilité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La pop-up action s’ouvre correctement.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D5A19D-B824-2FC4-A736-756C876FD363}"/>
              </a:ext>
            </a:extLst>
          </p:cNvPr>
          <p:cNvSpPr txBox="1"/>
          <p:nvPr/>
        </p:nvSpPr>
        <p:spPr>
          <a:xfrm>
            <a:off x="379468" y="3250912"/>
            <a:ext cx="111593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AGENDA DISPONIBILITE</a:t>
            </a:r>
          </a:p>
        </p:txBody>
      </p:sp>
    </p:spTree>
    <p:extLst>
      <p:ext uri="{BB962C8B-B14F-4D97-AF65-F5344CB8AC3E}">
        <p14:creationId xmlns:p14="http://schemas.microsoft.com/office/powerpoint/2010/main" val="1887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11593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EXTRACTION FICHES PARTENAIRES/ 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8" y="1162972"/>
            <a:ext cx="10983856" cy="584775"/>
          </a:xfrm>
          <a:custGeom>
            <a:avLst/>
            <a:gdLst>
              <a:gd name="connsiteX0" fmla="*/ 0 w 10983856"/>
              <a:gd name="connsiteY0" fmla="*/ 0 h 584775"/>
              <a:gd name="connsiteX1" fmla="*/ 248582 w 10983856"/>
              <a:gd name="connsiteY1" fmla="*/ 0 h 584775"/>
              <a:gd name="connsiteX2" fmla="*/ 607003 w 10983856"/>
              <a:gd name="connsiteY2" fmla="*/ 0 h 584775"/>
              <a:gd name="connsiteX3" fmla="*/ 1404777 w 10983856"/>
              <a:gd name="connsiteY3" fmla="*/ 0 h 584775"/>
              <a:gd name="connsiteX4" fmla="*/ 1982875 w 10983856"/>
              <a:gd name="connsiteY4" fmla="*/ 0 h 584775"/>
              <a:gd name="connsiteX5" fmla="*/ 2560973 w 10983856"/>
              <a:gd name="connsiteY5" fmla="*/ 0 h 584775"/>
              <a:gd name="connsiteX6" fmla="*/ 2919393 w 10983856"/>
              <a:gd name="connsiteY6" fmla="*/ 0 h 584775"/>
              <a:gd name="connsiteX7" fmla="*/ 3167975 w 10983856"/>
              <a:gd name="connsiteY7" fmla="*/ 0 h 584775"/>
              <a:gd name="connsiteX8" fmla="*/ 3526396 w 10983856"/>
              <a:gd name="connsiteY8" fmla="*/ 0 h 584775"/>
              <a:gd name="connsiteX9" fmla="*/ 3884816 w 10983856"/>
              <a:gd name="connsiteY9" fmla="*/ 0 h 584775"/>
              <a:gd name="connsiteX10" fmla="*/ 4353076 w 10983856"/>
              <a:gd name="connsiteY10" fmla="*/ 0 h 584775"/>
              <a:gd name="connsiteX11" fmla="*/ 4931173 w 10983856"/>
              <a:gd name="connsiteY11" fmla="*/ 0 h 584775"/>
              <a:gd name="connsiteX12" fmla="*/ 5728948 w 10983856"/>
              <a:gd name="connsiteY12" fmla="*/ 0 h 584775"/>
              <a:gd name="connsiteX13" fmla="*/ 6526723 w 10983856"/>
              <a:gd name="connsiteY13" fmla="*/ 0 h 584775"/>
              <a:gd name="connsiteX14" fmla="*/ 7324498 w 10983856"/>
              <a:gd name="connsiteY14" fmla="*/ 0 h 584775"/>
              <a:gd name="connsiteX15" fmla="*/ 7902595 w 10983856"/>
              <a:gd name="connsiteY15" fmla="*/ 0 h 584775"/>
              <a:gd name="connsiteX16" fmla="*/ 8480693 w 10983856"/>
              <a:gd name="connsiteY16" fmla="*/ 0 h 584775"/>
              <a:gd name="connsiteX17" fmla="*/ 8839114 w 10983856"/>
              <a:gd name="connsiteY17" fmla="*/ 0 h 584775"/>
              <a:gd name="connsiteX18" fmla="*/ 9636888 w 10983856"/>
              <a:gd name="connsiteY18" fmla="*/ 0 h 584775"/>
              <a:gd name="connsiteX19" fmla="*/ 10324825 w 10983856"/>
              <a:gd name="connsiteY19" fmla="*/ 0 h 584775"/>
              <a:gd name="connsiteX20" fmla="*/ 10983856 w 10983856"/>
              <a:gd name="connsiteY20" fmla="*/ 0 h 584775"/>
              <a:gd name="connsiteX21" fmla="*/ 10983856 w 10983856"/>
              <a:gd name="connsiteY21" fmla="*/ 584775 h 584775"/>
              <a:gd name="connsiteX22" fmla="*/ 10295920 w 10983856"/>
              <a:gd name="connsiteY22" fmla="*/ 584775 h 584775"/>
              <a:gd name="connsiteX23" fmla="*/ 9827661 w 10983856"/>
              <a:gd name="connsiteY23" fmla="*/ 584775 h 584775"/>
              <a:gd name="connsiteX24" fmla="*/ 9359402 w 10983856"/>
              <a:gd name="connsiteY24" fmla="*/ 584775 h 584775"/>
              <a:gd name="connsiteX25" fmla="*/ 8891142 w 10983856"/>
              <a:gd name="connsiteY25" fmla="*/ 584775 h 584775"/>
              <a:gd name="connsiteX26" fmla="*/ 8532722 w 10983856"/>
              <a:gd name="connsiteY26" fmla="*/ 584775 h 584775"/>
              <a:gd name="connsiteX27" fmla="*/ 7734947 w 10983856"/>
              <a:gd name="connsiteY27" fmla="*/ 584775 h 584775"/>
              <a:gd name="connsiteX28" fmla="*/ 7047011 w 10983856"/>
              <a:gd name="connsiteY28" fmla="*/ 584775 h 584775"/>
              <a:gd name="connsiteX29" fmla="*/ 6578752 w 10983856"/>
              <a:gd name="connsiteY29" fmla="*/ 584775 h 584775"/>
              <a:gd name="connsiteX30" fmla="*/ 6110493 w 10983856"/>
              <a:gd name="connsiteY30" fmla="*/ 584775 h 584775"/>
              <a:gd name="connsiteX31" fmla="*/ 5532395 w 10983856"/>
              <a:gd name="connsiteY31" fmla="*/ 584775 h 584775"/>
              <a:gd name="connsiteX32" fmla="*/ 4734620 w 10983856"/>
              <a:gd name="connsiteY32" fmla="*/ 584775 h 584775"/>
              <a:gd name="connsiteX33" fmla="*/ 4376199 w 10983856"/>
              <a:gd name="connsiteY33" fmla="*/ 584775 h 584775"/>
              <a:gd name="connsiteX34" fmla="*/ 3798102 w 10983856"/>
              <a:gd name="connsiteY34" fmla="*/ 584775 h 584775"/>
              <a:gd name="connsiteX35" fmla="*/ 3439681 w 10983856"/>
              <a:gd name="connsiteY35" fmla="*/ 584775 h 584775"/>
              <a:gd name="connsiteX36" fmla="*/ 2641906 w 10983856"/>
              <a:gd name="connsiteY36" fmla="*/ 584775 h 584775"/>
              <a:gd name="connsiteX37" fmla="*/ 1953970 w 10983856"/>
              <a:gd name="connsiteY37" fmla="*/ 584775 h 584775"/>
              <a:gd name="connsiteX38" fmla="*/ 1156195 w 10983856"/>
              <a:gd name="connsiteY38" fmla="*/ 584775 h 584775"/>
              <a:gd name="connsiteX39" fmla="*/ 0 w 10983856"/>
              <a:gd name="connsiteY39" fmla="*/ 584775 h 584775"/>
              <a:gd name="connsiteX40" fmla="*/ 0 w 10983856"/>
              <a:gd name="connsiteY40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983856" h="584775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0995320" y="264605"/>
                  <a:pt x="10946223" y="415452"/>
                  <a:pt x="10983856" y="584775"/>
                </a:cubicBezTo>
                <a:cubicBezTo>
                  <a:pt x="10733992" y="612691"/>
                  <a:pt x="10440927" y="526072"/>
                  <a:pt x="10295920" y="584775"/>
                </a:cubicBezTo>
                <a:cubicBezTo>
                  <a:pt x="10150913" y="643478"/>
                  <a:pt x="10052680" y="567331"/>
                  <a:pt x="9827661" y="584775"/>
                </a:cubicBezTo>
                <a:cubicBezTo>
                  <a:pt x="9602642" y="602219"/>
                  <a:pt x="9508389" y="581665"/>
                  <a:pt x="9359402" y="584775"/>
                </a:cubicBezTo>
                <a:cubicBezTo>
                  <a:pt x="9210415" y="587885"/>
                  <a:pt x="9023324" y="534734"/>
                  <a:pt x="8891142" y="584775"/>
                </a:cubicBezTo>
                <a:cubicBezTo>
                  <a:pt x="8758960" y="634816"/>
                  <a:pt x="8671140" y="567999"/>
                  <a:pt x="8532722" y="584775"/>
                </a:cubicBezTo>
                <a:cubicBezTo>
                  <a:pt x="8394304" y="601551"/>
                  <a:pt x="7967362" y="547523"/>
                  <a:pt x="7734947" y="584775"/>
                </a:cubicBezTo>
                <a:cubicBezTo>
                  <a:pt x="7502532" y="622027"/>
                  <a:pt x="7241719" y="556637"/>
                  <a:pt x="7047011" y="584775"/>
                </a:cubicBezTo>
                <a:cubicBezTo>
                  <a:pt x="6852303" y="612913"/>
                  <a:pt x="6728172" y="555381"/>
                  <a:pt x="6578752" y="584775"/>
                </a:cubicBezTo>
                <a:cubicBezTo>
                  <a:pt x="6429332" y="614169"/>
                  <a:pt x="6341441" y="542545"/>
                  <a:pt x="6110493" y="584775"/>
                </a:cubicBezTo>
                <a:cubicBezTo>
                  <a:pt x="5879545" y="627005"/>
                  <a:pt x="5790860" y="553469"/>
                  <a:pt x="5532395" y="584775"/>
                </a:cubicBezTo>
                <a:cubicBezTo>
                  <a:pt x="5273930" y="616081"/>
                  <a:pt x="4988621" y="505464"/>
                  <a:pt x="4734620" y="584775"/>
                </a:cubicBezTo>
                <a:cubicBezTo>
                  <a:pt x="4480620" y="664086"/>
                  <a:pt x="4529659" y="577296"/>
                  <a:pt x="4376199" y="584775"/>
                </a:cubicBezTo>
                <a:cubicBezTo>
                  <a:pt x="4222739" y="592254"/>
                  <a:pt x="3961476" y="516068"/>
                  <a:pt x="3798102" y="584775"/>
                </a:cubicBezTo>
                <a:cubicBezTo>
                  <a:pt x="3634728" y="653482"/>
                  <a:pt x="3526811" y="555897"/>
                  <a:pt x="3439681" y="584775"/>
                </a:cubicBezTo>
                <a:cubicBezTo>
                  <a:pt x="3352551" y="613653"/>
                  <a:pt x="3011834" y="502406"/>
                  <a:pt x="2641906" y="584775"/>
                </a:cubicBezTo>
                <a:cubicBezTo>
                  <a:pt x="2271979" y="667144"/>
                  <a:pt x="2142992" y="512975"/>
                  <a:pt x="1953970" y="584775"/>
                </a:cubicBezTo>
                <a:cubicBezTo>
                  <a:pt x="1764948" y="656575"/>
                  <a:pt x="1419294" y="557543"/>
                  <a:pt x="1156195" y="584775"/>
                </a:cubicBezTo>
                <a:cubicBezTo>
                  <a:pt x="893096" y="612007"/>
                  <a:pt x="403940" y="558191"/>
                  <a:pt x="0" y="584775"/>
                </a:cubicBezTo>
                <a:cubicBezTo>
                  <a:pt x="-12909" y="346932"/>
                  <a:pt x="47259" y="1931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L’extraction des fiches partenaires n’est plus limitée à 200 lignes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2DEF708-A3DD-585B-07CA-EDBCD4C7EE9A}"/>
              </a:ext>
            </a:extLst>
          </p:cNvPr>
          <p:cNvSpPr txBox="1"/>
          <p:nvPr/>
        </p:nvSpPr>
        <p:spPr>
          <a:xfrm>
            <a:off x="516306" y="3179750"/>
            <a:ext cx="10983856" cy="2585323"/>
          </a:xfrm>
          <a:custGeom>
            <a:avLst/>
            <a:gdLst>
              <a:gd name="connsiteX0" fmla="*/ 0 w 10983856"/>
              <a:gd name="connsiteY0" fmla="*/ 0 h 2585323"/>
              <a:gd name="connsiteX1" fmla="*/ 248582 w 10983856"/>
              <a:gd name="connsiteY1" fmla="*/ 0 h 2585323"/>
              <a:gd name="connsiteX2" fmla="*/ 607003 w 10983856"/>
              <a:gd name="connsiteY2" fmla="*/ 0 h 2585323"/>
              <a:gd name="connsiteX3" fmla="*/ 1404777 w 10983856"/>
              <a:gd name="connsiteY3" fmla="*/ 0 h 2585323"/>
              <a:gd name="connsiteX4" fmla="*/ 1982875 w 10983856"/>
              <a:gd name="connsiteY4" fmla="*/ 0 h 2585323"/>
              <a:gd name="connsiteX5" fmla="*/ 2560973 w 10983856"/>
              <a:gd name="connsiteY5" fmla="*/ 0 h 2585323"/>
              <a:gd name="connsiteX6" fmla="*/ 2919393 w 10983856"/>
              <a:gd name="connsiteY6" fmla="*/ 0 h 2585323"/>
              <a:gd name="connsiteX7" fmla="*/ 3167975 w 10983856"/>
              <a:gd name="connsiteY7" fmla="*/ 0 h 2585323"/>
              <a:gd name="connsiteX8" fmla="*/ 3526396 w 10983856"/>
              <a:gd name="connsiteY8" fmla="*/ 0 h 2585323"/>
              <a:gd name="connsiteX9" fmla="*/ 3884816 w 10983856"/>
              <a:gd name="connsiteY9" fmla="*/ 0 h 2585323"/>
              <a:gd name="connsiteX10" fmla="*/ 4353076 w 10983856"/>
              <a:gd name="connsiteY10" fmla="*/ 0 h 2585323"/>
              <a:gd name="connsiteX11" fmla="*/ 4931173 w 10983856"/>
              <a:gd name="connsiteY11" fmla="*/ 0 h 2585323"/>
              <a:gd name="connsiteX12" fmla="*/ 5728948 w 10983856"/>
              <a:gd name="connsiteY12" fmla="*/ 0 h 2585323"/>
              <a:gd name="connsiteX13" fmla="*/ 6526723 w 10983856"/>
              <a:gd name="connsiteY13" fmla="*/ 0 h 2585323"/>
              <a:gd name="connsiteX14" fmla="*/ 7324498 w 10983856"/>
              <a:gd name="connsiteY14" fmla="*/ 0 h 2585323"/>
              <a:gd name="connsiteX15" fmla="*/ 7902595 w 10983856"/>
              <a:gd name="connsiteY15" fmla="*/ 0 h 2585323"/>
              <a:gd name="connsiteX16" fmla="*/ 8480693 w 10983856"/>
              <a:gd name="connsiteY16" fmla="*/ 0 h 2585323"/>
              <a:gd name="connsiteX17" fmla="*/ 8839114 w 10983856"/>
              <a:gd name="connsiteY17" fmla="*/ 0 h 2585323"/>
              <a:gd name="connsiteX18" fmla="*/ 9636888 w 10983856"/>
              <a:gd name="connsiteY18" fmla="*/ 0 h 2585323"/>
              <a:gd name="connsiteX19" fmla="*/ 10324825 w 10983856"/>
              <a:gd name="connsiteY19" fmla="*/ 0 h 2585323"/>
              <a:gd name="connsiteX20" fmla="*/ 10983856 w 10983856"/>
              <a:gd name="connsiteY20" fmla="*/ 0 h 2585323"/>
              <a:gd name="connsiteX21" fmla="*/ 10983856 w 10983856"/>
              <a:gd name="connsiteY21" fmla="*/ 491211 h 2585323"/>
              <a:gd name="connsiteX22" fmla="*/ 10983856 w 10983856"/>
              <a:gd name="connsiteY22" fmla="*/ 1034129 h 2585323"/>
              <a:gd name="connsiteX23" fmla="*/ 10983856 w 10983856"/>
              <a:gd name="connsiteY23" fmla="*/ 1577047 h 2585323"/>
              <a:gd name="connsiteX24" fmla="*/ 10983856 w 10983856"/>
              <a:gd name="connsiteY24" fmla="*/ 2094112 h 2585323"/>
              <a:gd name="connsiteX25" fmla="*/ 10983856 w 10983856"/>
              <a:gd name="connsiteY25" fmla="*/ 2585323 h 2585323"/>
              <a:gd name="connsiteX26" fmla="*/ 10515597 w 10983856"/>
              <a:gd name="connsiteY26" fmla="*/ 2585323 h 2585323"/>
              <a:gd name="connsiteX27" fmla="*/ 9717822 w 10983856"/>
              <a:gd name="connsiteY27" fmla="*/ 2585323 h 2585323"/>
              <a:gd name="connsiteX28" fmla="*/ 9029886 w 10983856"/>
              <a:gd name="connsiteY28" fmla="*/ 2585323 h 2585323"/>
              <a:gd name="connsiteX29" fmla="*/ 8561627 w 10983856"/>
              <a:gd name="connsiteY29" fmla="*/ 2585323 h 2585323"/>
              <a:gd name="connsiteX30" fmla="*/ 8093368 w 10983856"/>
              <a:gd name="connsiteY30" fmla="*/ 2585323 h 2585323"/>
              <a:gd name="connsiteX31" fmla="*/ 7515270 w 10983856"/>
              <a:gd name="connsiteY31" fmla="*/ 2585323 h 2585323"/>
              <a:gd name="connsiteX32" fmla="*/ 6717495 w 10983856"/>
              <a:gd name="connsiteY32" fmla="*/ 2585323 h 2585323"/>
              <a:gd name="connsiteX33" fmla="*/ 6359075 w 10983856"/>
              <a:gd name="connsiteY33" fmla="*/ 2585323 h 2585323"/>
              <a:gd name="connsiteX34" fmla="*/ 5780977 w 10983856"/>
              <a:gd name="connsiteY34" fmla="*/ 2585323 h 2585323"/>
              <a:gd name="connsiteX35" fmla="*/ 5422556 w 10983856"/>
              <a:gd name="connsiteY35" fmla="*/ 2585323 h 2585323"/>
              <a:gd name="connsiteX36" fmla="*/ 4624781 w 10983856"/>
              <a:gd name="connsiteY36" fmla="*/ 2585323 h 2585323"/>
              <a:gd name="connsiteX37" fmla="*/ 3936845 w 10983856"/>
              <a:gd name="connsiteY37" fmla="*/ 2585323 h 2585323"/>
              <a:gd name="connsiteX38" fmla="*/ 3139070 w 10983856"/>
              <a:gd name="connsiteY38" fmla="*/ 2585323 h 2585323"/>
              <a:gd name="connsiteX39" fmla="*/ 2451134 w 10983856"/>
              <a:gd name="connsiteY39" fmla="*/ 2585323 h 2585323"/>
              <a:gd name="connsiteX40" fmla="*/ 1982875 w 10983856"/>
              <a:gd name="connsiteY40" fmla="*/ 2585323 h 2585323"/>
              <a:gd name="connsiteX41" fmla="*/ 1514616 w 10983856"/>
              <a:gd name="connsiteY41" fmla="*/ 2585323 h 2585323"/>
              <a:gd name="connsiteX42" fmla="*/ 1046357 w 10983856"/>
              <a:gd name="connsiteY42" fmla="*/ 2585323 h 2585323"/>
              <a:gd name="connsiteX43" fmla="*/ 0 w 10983856"/>
              <a:gd name="connsiteY43" fmla="*/ 2585323 h 2585323"/>
              <a:gd name="connsiteX44" fmla="*/ 0 w 10983856"/>
              <a:gd name="connsiteY44" fmla="*/ 2016552 h 2585323"/>
              <a:gd name="connsiteX45" fmla="*/ 0 w 10983856"/>
              <a:gd name="connsiteY45" fmla="*/ 1499487 h 2585323"/>
              <a:gd name="connsiteX46" fmla="*/ 0 w 10983856"/>
              <a:gd name="connsiteY46" fmla="*/ 930716 h 2585323"/>
              <a:gd name="connsiteX47" fmla="*/ 0 w 10983856"/>
              <a:gd name="connsiteY47" fmla="*/ 465358 h 2585323"/>
              <a:gd name="connsiteX48" fmla="*/ 0 w 10983856"/>
              <a:gd name="connsiteY48" fmla="*/ 0 h 258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983856" h="2585323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1029003" y="192108"/>
                  <a:pt x="10974292" y="319417"/>
                  <a:pt x="10983856" y="491211"/>
                </a:cubicBezTo>
                <a:cubicBezTo>
                  <a:pt x="10993420" y="663005"/>
                  <a:pt x="10950567" y="866241"/>
                  <a:pt x="10983856" y="1034129"/>
                </a:cubicBezTo>
                <a:cubicBezTo>
                  <a:pt x="11017145" y="1202017"/>
                  <a:pt x="10982243" y="1413980"/>
                  <a:pt x="10983856" y="1577047"/>
                </a:cubicBezTo>
                <a:cubicBezTo>
                  <a:pt x="10985469" y="1740114"/>
                  <a:pt x="10976029" y="1869353"/>
                  <a:pt x="10983856" y="2094112"/>
                </a:cubicBezTo>
                <a:cubicBezTo>
                  <a:pt x="10991683" y="2318872"/>
                  <a:pt x="10947222" y="2428164"/>
                  <a:pt x="10983856" y="2585323"/>
                </a:cubicBezTo>
                <a:cubicBezTo>
                  <a:pt x="10826165" y="2598889"/>
                  <a:pt x="10693733" y="2560686"/>
                  <a:pt x="10515597" y="2585323"/>
                </a:cubicBezTo>
                <a:cubicBezTo>
                  <a:pt x="10337461" y="2609960"/>
                  <a:pt x="9950237" y="2548071"/>
                  <a:pt x="9717822" y="2585323"/>
                </a:cubicBezTo>
                <a:cubicBezTo>
                  <a:pt x="9485407" y="2622575"/>
                  <a:pt x="9224594" y="2557185"/>
                  <a:pt x="9029886" y="2585323"/>
                </a:cubicBezTo>
                <a:cubicBezTo>
                  <a:pt x="8835178" y="2613461"/>
                  <a:pt x="8711047" y="2555929"/>
                  <a:pt x="8561627" y="2585323"/>
                </a:cubicBezTo>
                <a:cubicBezTo>
                  <a:pt x="8412207" y="2614717"/>
                  <a:pt x="8324316" y="2543093"/>
                  <a:pt x="8093368" y="2585323"/>
                </a:cubicBezTo>
                <a:cubicBezTo>
                  <a:pt x="7862420" y="2627553"/>
                  <a:pt x="7773735" y="2554017"/>
                  <a:pt x="7515270" y="2585323"/>
                </a:cubicBezTo>
                <a:cubicBezTo>
                  <a:pt x="7256805" y="2616629"/>
                  <a:pt x="6971496" y="2506012"/>
                  <a:pt x="6717495" y="2585323"/>
                </a:cubicBezTo>
                <a:cubicBezTo>
                  <a:pt x="6463495" y="2664634"/>
                  <a:pt x="6504297" y="2566313"/>
                  <a:pt x="6359075" y="2585323"/>
                </a:cubicBezTo>
                <a:cubicBezTo>
                  <a:pt x="6213853" y="2604333"/>
                  <a:pt x="5951655" y="2519026"/>
                  <a:pt x="5780977" y="2585323"/>
                </a:cubicBezTo>
                <a:cubicBezTo>
                  <a:pt x="5610299" y="2651620"/>
                  <a:pt x="5509686" y="2556445"/>
                  <a:pt x="5422556" y="2585323"/>
                </a:cubicBezTo>
                <a:cubicBezTo>
                  <a:pt x="5335426" y="2614201"/>
                  <a:pt x="4994709" y="2502954"/>
                  <a:pt x="4624781" y="2585323"/>
                </a:cubicBezTo>
                <a:cubicBezTo>
                  <a:pt x="4254854" y="2667692"/>
                  <a:pt x="4125867" y="2513523"/>
                  <a:pt x="3936845" y="2585323"/>
                </a:cubicBezTo>
                <a:cubicBezTo>
                  <a:pt x="3747823" y="2657123"/>
                  <a:pt x="3402169" y="2558091"/>
                  <a:pt x="3139070" y="2585323"/>
                </a:cubicBezTo>
                <a:cubicBezTo>
                  <a:pt x="2875971" y="2612555"/>
                  <a:pt x="2712426" y="2559358"/>
                  <a:pt x="2451134" y="2585323"/>
                </a:cubicBezTo>
                <a:cubicBezTo>
                  <a:pt x="2189842" y="2611288"/>
                  <a:pt x="2156763" y="2548298"/>
                  <a:pt x="1982875" y="2585323"/>
                </a:cubicBezTo>
                <a:cubicBezTo>
                  <a:pt x="1808987" y="2622348"/>
                  <a:pt x="1667807" y="2577289"/>
                  <a:pt x="1514616" y="2585323"/>
                </a:cubicBezTo>
                <a:cubicBezTo>
                  <a:pt x="1361425" y="2593357"/>
                  <a:pt x="1193745" y="2561030"/>
                  <a:pt x="1046357" y="2585323"/>
                </a:cubicBezTo>
                <a:cubicBezTo>
                  <a:pt x="898969" y="2609616"/>
                  <a:pt x="345703" y="2533615"/>
                  <a:pt x="0" y="2585323"/>
                </a:cubicBezTo>
                <a:cubicBezTo>
                  <a:pt x="-49437" y="2394418"/>
                  <a:pt x="50899" y="2189416"/>
                  <a:pt x="0" y="2016552"/>
                </a:cubicBezTo>
                <a:cubicBezTo>
                  <a:pt x="-50899" y="1843688"/>
                  <a:pt x="46091" y="1608611"/>
                  <a:pt x="0" y="1499487"/>
                </a:cubicBezTo>
                <a:cubicBezTo>
                  <a:pt x="-46091" y="1390364"/>
                  <a:pt x="35314" y="1180015"/>
                  <a:pt x="0" y="930716"/>
                </a:cubicBezTo>
                <a:cubicBezTo>
                  <a:pt x="-35314" y="681417"/>
                  <a:pt x="22133" y="672570"/>
                  <a:pt x="0" y="465358"/>
                </a:cubicBezTo>
                <a:cubicBezTo>
                  <a:pt x="-22133" y="258146"/>
                  <a:pt x="18435" y="1568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faire afficher la donnée relative à ZRR, il faut sélectionner dans la liste le champ « ZRR ».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Les valeurs proposées sont celles du référentiel officiel de l’</a:t>
            </a:r>
            <a:r>
              <a:rPr lang="fr-FR" sz="2000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Insée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: 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	- C = complet  -&gt; adresse en ZRR 		- 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	- P = partiel     -&gt; adresse partiellement en ZRR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	- N= non          -&gt; pas en ZRR</a:t>
            </a:r>
          </a:p>
          <a:p>
            <a:pPr algn="just"/>
            <a:endParaRPr lang="fr-FR" sz="1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 Le champ « zone territoriale » a été supprimé dans Filtre et Champ à afficher (cela portait à confusion).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B93BAE8-8997-6546-5602-85551EC63C20}"/>
              </a:ext>
            </a:extLst>
          </p:cNvPr>
          <p:cNvSpPr txBox="1"/>
          <p:nvPr/>
        </p:nvSpPr>
        <p:spPr>
          <a:xfrm>
            <a:off x="516305" y="2409747"/>
            <a:ext cx="111593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TABLEAUX LIBRES/ Extraction donnée ZRR</a:t>
            </a:r>
          </a:p>
        </p:txBody>
      </p:sp>
    </p:spTree>
    <p:extLst>
      <p:ext uri="{BB962C8B-B14F-4D97-AF65-F5344CB8AC3E}">
        <p14:creationId xmlns:p14="http://schemas.microsoft.com/office/powerpoint/2010/main" val="329291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 A VENIR|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pour le 31 OCT.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53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8037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OPTIMISATION/EVOLUTIONS PROGRAMMEES pour le 31 oct.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505396"/>
            <a:ext cx="10803740" cy="3139321"/>
          </a:xfrm>
          <a:custGeom>
            <a:avLst/>
            <a:gdLst>
              <a:gd name="connsiteX0" fmla="*/ 0 w 10803740"/>
              <a:gd name="connsiteY0" fmla="*/ 0 h 3139321"/>
              <a:gd name="connsiteX1" fmla="*/ 244506 w 10803740"/>
              <a:gd name="connsiteY1" fmla="*/ 0 h 3139321"/>
              <a:gd name="connsiteX2" fmla="*/ 597049 w 10803740"/>
              <a:gd name="connsiteY2" fmla="*/ 0 h 3139321"/>
              <a:gd name="connsiteX3" fmla="*/ 1381741 w 10803740"/>
              <a:gd name="connsiteY3" fmla="*/ 0 h 3139321"/>
              <a:gd name="connsiteX4" fmla="*/ 1950359 w 10803740"/>
              <a:gd name="connsiteY4" fmla="*/ 0 h 3139321"/>
              <a:gd name="connsiteX5" fmla="*/ 2518977 w 10803740"/>
              <a:gd name="connsiteY5" fmla="*/ 0 h 3139321"/>
              <a:gd name="connsiteX6" fmla="*/ 2871520 w 10803740"/>
              <a:gd name="connsiteY6" fmla="*/ 0 h 3139321"/>
              <a:gd name="connsiteX7" fmla="*/ 3116026 w 10803740"/>
              <a:gd name="connsiteY7" fmla="*/ 0 h 3139321"/>
              <a:gd name="connsiteX8" fmla="*/ 3468569 w 10803740"/>
              <a:gd name="connsiteY8" fmla="*/ 0 h 3139321"/>
              <a:gd name="connsiteX9" fmla="*/ 3821112 w 10803740"/>
              <a:gd name="connsiteY9" fmla="*/ 0 h 3139321"/>
              <a:gd name="connsiteX10" fmla="*/ 4281693 w 10803740"/>
              <a:gd name="connsiteY10" fmla="*/ 0 h 3139321"/>
              <a:gd name="connsiteX11" fmla="*/ 4850311 w 10803740"/>
              <a:gd name="connsiteY11" fmla="*/ 0 h 3139321"/>
              <a:gd name="connsiteX12" fmla="*/ 5635003 w 10803740"/>
              <a:gd name="connsiteY12" fmla="*/ 0 h 3139321"/>
              <a:gd name="connsiteX13" fmla="*/ 6419696 w 10803740"/>
              <a:gd name="connsiteY13" fmla="*/ 0 h 3139321"/>
              <a:gd name="connsiteX14" fmla="*/ 7204389 w 10803740"/>
              <a:gd name="connsiteY14" fmla="*/ 0 h 3139321"/>
              <a:gd name="connsiteX15" fmla="*/ 7773007 w 10803740"/>
              <a:gd name="connsiteY15" fmla="*/ 0 h 3139321"/>
              <a:gd name="connsiteX16" fmla="*/ 8341625 w 10803740"/>
              <a:gd name="connsiteY16" fmla="*/ 0 h 3139321"/>
              <a:gd name="connsiteX17" fmla="*/ 8694168 w 10803740"/>
              <a:gd name="connsiteY17" fmla="*/ 0 h 3139321"/>
              <a:gd name="connsiteX18" fmla="*/ 9478860 w 10803740"/>
              <a:gd name="connsiteY18" fmla="*/ 0 h 3139321"/>
              <a:gd name="connsiteX19" fmla="*/ 10155516 w 10803740"/>
              <a:gd name="connsiteY19" fmla="*/ 0 h 3139321"/>
              <a:gd name="connsiteX20" fmla="*/ 10803740 w 10803740"/>
              <a:gd name="connsiteY20" fmla="*/ 0 h 3139321"/>
              <a:gd name="connsiteX21" fmla="*/ 10803740 w 10803740"/>
              <a:gd name="connsiteY21" fmla="*/ 491827 h 3139321"/>
              <a:gd name="connsiteX22" fmla="*/ 10803740 w 10803740"/>
              <a:gd name="connsiteY22" fmla="*/ 1046440 h 3139321"/>
              <a:gd name="connsiteX23" fmla="*/ 10803740 w 10803740"/>
              <a:gd name="connsiteY23" fmla="*/ 1601054 h 3139321"/>
              <a:gd name="connsiteX24" fmla="*/ 10803740 w 10803740"/>
              <a:gd name="connsiteY24" fmla="*/ 2124274 h 3139321"/>
              <a:gd name="connsiteX25" fmla="*/ 10803740 w 10803740"/>
              <a:gd name="connsiteY25" fmla="*/ 2584708 h 3139321"/>
              <a:gd name="connsiteX26" fmla="*/ 10803740 w 10803740"/>
              <a:gd name="connsiteY26" fmla="*/ 3139321 h 3139321"/>
              <a:gd name="connsiteX27" fmla="*/ 10019047 w 10803740"/>
              <a:gd name="connsiteY27" fmla="*/ 3139321 h 3139321"/>
              <a:gd name="connsiteX28" fmla="*/ 9342392 w 10803740"/>
              <a:gd name="connsiteY28" fmla="*/ 3139321 h 3139321"/>
              <a:gd name="connsiteX29" fmla="*/ 8881812 w 10803740"/>
              <a:gd name="connsiteY29" fmla="*/ 3139321 h 3139321"/>
              <a:gd name="connsiteX30" fmla="*/ 8421231 w 10803740"/>
              <a:gd name="connsiteY30" fmla="*/ 3139321 h 3139321"/>
              <a:gd name="connsiteX31" fmla="*/ 7852613 w 10803740"/>
              <a:gd name="connsiteY31" fmla="*/ 3139321 h 3139321"/>
              <a:gd name="connsiteX32" fmla="*/ 7067920 w 10803740"/>
              <a:gd name="connsiteY32" fmla="*/ 3139321 h 3139321"/>
              <a:gd name="connsiteX33" fmla="*/ 6715377 w 10803740"/>
              <a:gd name="connsiteY33" fmla="*/ 3139321 h 3139321"/>
              <a:gd name="connsiteX34" fmla="*/ 6146759 w 10803740"/>
              <a:gd name="connsiteY34" fmla="*/ 3139321 h 3139321"/>
              <a:gd name="connsiteX35" fmla="*/ 5794216 w 10803740"/>
              <a:gd name="connsiteY35" fmla="*/ 3139321 h 3139321"/>
              <a:gd name="connsiteX36" fmla="*/ 5009524 w 10803740"/>
              <a:gd name="connsiteY36" fmla="*/ 3139321 h 3139321"/>
              <a:gd name="connsiteX37" fmla="*/ 4332868 w 10803740"/>
              <a:gd name="connsiteY37" fmla="*/ 3139321 h 3139321"/>
              <a:gd name="connsiteX38" fmla="*/ 3548176 w 10803740"/>
              <a:gd name="connsiteY38" fmla="*/ 3139321 h 3139321"/>
              <a:gd name="connsiteX39" fmla="*/ 2871520 w 10803740"/>
              <a:gd name="connsiteY39" fmla="*/ 3139321 h 3139321"/>
              <a:gd name="connsiteX40" fmla="*/ 2410940 w 10803740"/>
              <a:gd name="connsiteY40" fmla="*/ 3139321 h 3139321"/>
              <a:gd name="connsiteX41" fmla="*/ 1950359 w 10803740"/>
              <a:gd name="connsiteY41" fmla="*/ 3139321 h 3139321"/>
              <a:gd name="connsiteX42" fmla="*/ 1489779 w 10803740"/>
              <a:gd name="connsiteY42" fmla="*/ 3139321 h 3139321"/>
              <a:gd name="connsiteX43" fmla="*/ 705086 w 10803740"/>
              <a:gd name="connsiteY43" fmla="*/ 3139321 h 3139321"/>
              <a:gd name="connsiteX44" fmla="*/ 0 w 10803740"/>
              <a:gd name="connsiteY44" fmla="*/ 3139321 h 3139321"/>
              <a:gd name="connsiteX45" fmla="*/ 0 w 10803740"/>
              <a:gd name="connsiteY45" fmla="*/ 2710280 h 3139321"/>
              <a:gd name="connsiteX46" fmla="*/ 0 w 10803740"/>
              <a:gd name="connsiteY46" fmla="*/ 2124274 h 3139321"/>
              <a:gd name="connsiteX47" fmla="*/ 0 w 10803740"/>
              <a:gd name="connsiteY47" fmla="*/ 1663840 h 3139321"/>
              <a:gd name="connsiteX48" fmla="*/ 0 w 10803740"/>
              <a:gd name="connsiteY48" fmla="*/ 1140620 h 3139321"/>
              <a:gd name="connsiteX49" fmla="*/ 0 w 10803740"/>
              <a:gd name="connsiteY49" fmla="*/ 648793 h 3139321"/>
              <a:gd name="connsiteX50" fmla="*/ 0 w 10803740"/>
              <a:gd name="connsiteY50" fmla="*/ 0 h 313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803740" h="3139321" extrusionOk="0">
                <a:moveTo>
                  <a:pt x="0" y="0"/>
                </a:moveTo>
                <a:cubicBezTo>
                  <a:pt x="102282" y="-2264"/>
                  <a:pt x="154437" y="16"/>
                  <a:pt x="244506" y="0"/>
                </a:cubicBezTo>
                <a:cubicBezTo>
                  <a:pt x="334575" y="-16"/>
                  <a:pt x="484550" y="26310"/>
                  <a:pt x="597049" y="0"/>
                </a:cubicBezTo>
                <a:cubicBezTo>
                  <a:pt x="709548" y="-26310"/>
                  <a:pt x="1070986" y="37338"/>
                  <a:pt x="1381741" y="0"/>
                </a:cubicBezTo>
                <a:cubicBezTo>
                  <a:pt x="1692496" y="-37338"/>
                  <a:pt x="1689416" y="40234"/>
                  <a:pt x="1950359" y="0"/>
                </a:cubicBezTo>
                <a:cubicBezTo>
                  <a:pt x="2211302" y="-40234"/>
                  <a:pt x="2362360" y="21662"/>
                  <a:pt x="2518977" y="0"/>
                </a:cubicBezTo>
                <a:cubicBezTo>
                  <a:pt x="2675594" y="-21662"/>
                  <a:pt x="2746851" y="13035"/>
                  <a:pt x="2871520" y="0"/>
                </a:cubicBezTo>
                <a:cubicBezTo>
                  <a:pt x="2996189" y="-13035"/>
                  <a:pt x="3026352" y="26923"/>
                  <a:pt x="3116026" y="0"/>
                </a:cubicBezTo>
                <a:cubicBezTo>
                  <a:pt x="3205700" y="-26923"/>
                  <a:pt x="3343420" y="19207"/>
                  <a:pt x="3468569" y="0"/>
                </a:cubicBezTo>
                <a:cubicBezTo>
                  <a:pt x="3593718" y="-19207"/>
                  <a:pt x="3662247" y="11816"/>
                  <a:pt x="3821112" y="0"/>
                </a:cubicBezTo>
                <a:cubicBezTo>
                  <a:pt x="3979977" y="-11816"/>
                  <a:pt x="4162779" y="19810"/>
                  <a:pt x="4281693" y="0"/>
                </a:cubicBezTo>
                <a:cubicBezTo>
                  <a:pt x="4400607" y="-19810"/>
                  <a:pt x="4667253" y="60008"/>
                  <a:pt x="4850311" y="0"/>
                </a:cubicBezTo>
                <a:cubicBezTo>
                  <a:pt x="5033369" y="-60008"/>
                  <a:pt x="5303740" y="24380"/>
                  <a:pt x="5635003" y="0"/>
                </a:cubicBezTo>
                <a:cubicBezTo>
                  <a:pt x="5966266" y="-24380"/>
                  <a:pt x="6203296" y="89135"/>
                  <a:pt x="6419696" y="0"/>
                </a:cubicBezTo>
                <a:cubicBezTo>
                  <a:pt x="6636096" y="-89135"/>
                  <a:pt x="6834481" y="8837"/>
                  <a:pt x="7204389" y="0"/>
                </a:cubicBezTo>
                <a:cubicBezTo>
                  <a:pt x="7574297" y="-8837"/>
                  <a:pt x="7530962" y="15874"/>
                  <a:pt x="7773007" y="0"/>
                </a:cubicBezTo>
                <a:cubicBezTo>
                  <a:pt x="8015052" y="-15874"/>
                  <a:pt x="8219685" y="43650"/>
                  <a:pt x="8341625" y="0"/>
                </a:cubicBezTo>
                <a:cubicBezTo>
                  <a:pt x="8463565" y="-43650"/>
                  <a:pt x="8552026" y="28299"/>
                  <a:pt x="8694168" y="0"/>
                </a:cubicBezTo>
                <a:cubicBezTo>
                  <a:pt x="8836310" y="-28299"/>
                  <a:pt x="9157695" y="30716"/>
                  <a:pt x="9478860" y="0"/>
                </a:cubicBezTo>
                <a:cubicBezTo>
                  <a:pt x="9800025" y="-30716"/>
                  <a:pt x="9835838" y="34795"/>
                  <a:pt x="10155516" y="0"/>
                </a:cubicBezTo>
                <a:cubicBezTo>
                  <a:pt x="10475194" y="-34795"/>
                  <a:pt x="10510294" y="6720"/>
                  <a:pt x="10803740" y="0"/>
                </a:cubicBezTo>
                <a:cubicBezTo>
                  <a:pt x="10831937" y="118557"/>
                  <a:pt x="10747121" y="316293"/>
                  <a:pt x="10803740" y="491827"/>
                </a:cubicBezTo>
                <a:cubicBezTo>
                  <a:pt x="10860359" y="667361"/>
                  <a:pt x="10784321" y="799443"/>
                  <a:pt x="10803740" y="1046440"/>
                </a:cubicBezTo>
                <a:cubicBezTo>
                  <a:pt x="10823159" y="1293437"/>
                  <a:pt x="10798381" y="1395134"/>
                  <a:pt x="10803740" y="1601054"/>
                </a:cubicBezTo>
                <a:cubicBezTo>
                  <a:pt x="10809099" y="1806974"/>
                  <a:pt x="10754218" y="1904596"/>
                  <a:pt x="10803740" y="2124274"/>
                </a:cubicBezTo>
                <a:cubicBezTo>
                  <a:pt x="10853262" y="2343952"/>
                  <a:pt x="10785401" y="2379528"/>
                  <a:pt x="10803740" y="2584708"/>
                </a:cubicBezTo>
                <a:cubicBezTo>
                  <a:pt x="10822079" y="2789888"/>
                  <a:pt x="10764905" y="2984139"/>
                  <a:pt x="10803740" y="3139321"/>
                </a:cubicBezTo>
                <a:cubicBezTo>
                  <a:pt x="10607355" y="3223175"/>
                  <a:pt x="10343234" y="3071085"/>
                  <a:pt x="10019047" y="3139321"/>
                </a:cubicBezTo>
                <a:cubicBezTo>
                  <a:pt x="9694860" y="3207557"/>
                  <a:pt x="9497662" y="3138162"/>
                  <a:pt x="9342392" y="3139321"/>
                </a:cubicBezTo>
                <a:cubicBezTo>
                  <a:pt x="9187122" y="3140480"/>
                  <a:pt x="9044558" y="3138413"/>
                  <a:pt x="8881812" y="3139321"/>
                </a:cubicBezTo>
                <a:cubicBezTo>
                  <a:pt x="8719066" y="3140229"/>
                  <a:pt x="8546482" y="3084295"/>
                  <a:pt x="8421231" y="3139321"/>
                </a:cubicBezTo>
                <a:cubicBezTo>
                  <a:pt x="8295980" y="3194347"/>
                  <a:pt x="8048172" y="3120564"/>
                  <a:pt x="7852613" y="3139321"/>
                </a:cubicBezTo>
                <a:cubicBezTo>
                  <a:pt x="7657054" y="3158078"/>
                  <a:pt x="7373072" y="3074327"/>
                  <a:pt x="7067920" y="3139321"/>
                </a:cubicBezTo>
                <a:cubicBezTo>
                  <a:pt x="6762768" y="3204315"/>
                  <a:pt x="6886327" y="3120318"/>
                  <a:pt x="6715377" y="3139321"/>
                </a:cubicBezTo>
                <a:cubicBezTo>
                  <a:pt x="6544427" y="3158324"/>
                  <a:pt x="6330752" y="3088459"/>
                  <a:pt x="6146759" y="3139321"/>
                </a:cubicBezTo>
                <a:cubicBezTo>
                  <a:pt x="5962766" y="3190183"/>
                  <a:pt x="5958914" y="3126514"/>
                  <a:pt x="5794216" y="3139321"/>
                </a:cubicBezTo>
                <a:cubicBezTo>
                  <a:pt x="5629518" y="3152128"/>
                  <a:pt x="5396524" y="3115430"/>
                  <a:pt x="5009524" y="3139321"/>
                </a:cubicBezTo>
                <a:cubicBezTo>
                  <a:pt x="4622524" y="3163212"/>
                  <a:pt x="4528966" y="3068414"/>
                  <a:pt x="4332868" y="3139321"/>
                </a:cubicBezTo>
                <a:cubicBezTo>
                  <a:pt x="4136770" y="3210228"/>
                  <a:pt x="3750714" y="3112888"/>
                  <a:pt x="3548176" y="3139321"/>
                </a:cubicBezTo>
                <a:cubicBezTo>
                  <a:pt x="3345638" y="3165754"/>
                  <a:pt x="3091357" y="3134611"/>
                  <a:pt x="2871520" y="3139321"/>
                </a:cubicBezTo>
                <a:cubicBezTo>
                  <a:pt x="2651683" y="3144031"/>
                  <a:pt x="2608493" y="3094654"/>
                  <a:pt x="2410940" y="3139321"/>
                </a:cubicBezTo>
                <a:cubicBezTo>
                  <a:pt x="2213387" y="3183988"/>
                  <a:pt x="2140325" y="3087848"/>
                  <a:pt x="1950359" y="3139321"/>
                </a:cubicBezTo>
                <a:cubicBezTo>
                  <a:pt x="1760393" y="3190794"/>
                  <a:pt x="1602676" y="3103642"/>
                  <a:pt x="1489779" y="3139321"/>
                </a:cubicBezTo>
                <a:cubicBezTo>
                  <a:pt x="1376882" y="3175000"/>
                  <a:pt x="1093719" y="3077572"/>
                  <a:pt x="705086" y="3139321"/>
                </a:cubicBezTo>
                <a:cubicBezTo>
                  <a:pt x="316453" y="3201070"/>
                  <a:pt x="315880" y="3104574"/>
                  <a:pt x="0" y="3139321"/>
                </a:cubicBezTo>
                <a:cubicBezTo>
                  <a:pt x="-31920" y="2936625"/>
                  <a:pt x="12328" y="2802037"/>
                  <a:pt x="0" y="2710280"/>
                </a:cubicBezTo>
                <a:cubicBezTo>
                  <a:pt x="-12328" y="2618523"/>
                  <a:pt x="1104" y="2306428"/>
                  <a:pt x="0" y="2124274"/>
                </a:cubicBezTo>
                <a:cubicBezTo>
                  <a:pt x="-1104" y="1942120"/>
                  <a:pt x="49233" y="1847843"/>
                  <a:pt x="0" y="1663840"/>
                </a:cubicBezTo>
                <a:cubicBezTo>
                  <a:pt x="-49233" y="1479837"/>
                  <a:pt x="13390" y="1398290"/>
                  <a:pt x="0" y="1140620"/>
                </a:cubicBezTo>
                <a:cubicBezTo>
                  <a:pt x="-13390" y="882950"/>
                  <a:pt x="22746" y="869303"/>
                  <a:pt x="0" y="648793"/>
                </a:cubicBezTo>
                <a:cubicBezTo>
                  <a:pt x="-22746" y="428283"/>
                  <a:pt x="16163" y="141462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Finalisation du développement de l’API pour BPI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Envoi d’informations sur entrepreneurs suivis et accompagnement réalisées sur 2021 et 2022</a:t>
            </a:r>
          </a:p>
          <a:p>
            <a:r>
              <a:rPr lang="fr-FR" sz="12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	</a:t>
            </a:r>
            <a:r>
              <a:rPr lang="fr-FR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Demande faite par BPI à tous les réseaux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Facture Activ’Créa/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préparation du téléchargement automatique des factures Activ’Créa sur Chorus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Utilisateur/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Ajout automatique d’un nouveau site sur la fiche Utilisateurs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Page accueil/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Rubrique « agenda du jour » : ne plus faire remonter les actions annulées, reportées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85665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803740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OPTIMISATION/EVOLUTIONS PROGRAMMEES pour le 31 oct.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324421"/>
            <a:ext cx="10803740" cy="4601260"/>
          </a:xfrm>
          <a:custGeom>
            <a:avLst/>
            <a:gdLst>
              <a:gd name="connsiteX0" fmla="*/ 0 w 10803740"/>
              <a:gd name="connsiteY0" fmla="*/ 0 h 4601260"/>
              <a:gd name="connsiteX1" fmla="*/ 244506 w 10803740"/>
              <a:gd name="connsiteY1" fmla="*/ 0 h 4601260"/>
              <a:gd name="connsiteX2" fmla="*/ 597049 w 10803740"/>
              <a:gd name="connsiteY2" fmla="*/ 0 h 4601260"/>
              <a:gd name="connsiteX3" fmla="*/ 1381741 w 10803740"/>
              <a:gd name="connsiteY3" fmla="*/ 0 h 4601260"/>
              <a:gd name="connsiteX4" fmla="*/ 1950359 w 10803740"/>
              <a:gd name="connsiteY4" fmla="*/ 0 h 4601260"/>
              <a:gd name="connsiteX5" fmla="*/ 2518977 w 10803740"/>
              <a:gd name="connsiteY5" fmla="*/ 0 h 4601260"/>
              <a:gd name="connsiteX6" fmla="*/ 2871520 w 10803740"/>
              <a:gd name="connsiteY6" fmla="*/ 0 h 4601260"/>
              <a:gd name="connsiteX7" fmla="*/ 3116026 w 10803740"/>
              <a:gd name="connsiteY7" fmla="*/ 0 h 4601260"/>
              <a:gd name="connsiteX8" fmla="*/ 3468569 w 10803740"/>
              <a:gd name="connsiteY8" fmla="*/ 0 h 4601260"/>
              <a:gd name="connsiteX9" fmla="*/ 3821112 w 10803740"/>
              <a:gd name="connsiteY9" fmla="*/ 0 h 4601260"/>
              <a:gd name="connsiteX10" fmla="*/ 4281693 w 10803740"/>
              <a:gd name="connsiteY10" fmla="*/ 0 h 4601260"/>
              <a:gd name="connsiteX11" fmla="*/ 4850311 w 10803740"/>
              <a:gd name="connsiteY11" fmla="*/ 0 h 4601260"/>
              <a:gd name="connsiteX12" fmla="*/ 5635003 w 10803740"/>
              <a:gd name="connsiteY12" fmla="*/ 0 h 4601260"/>
              <a:gd name="connsiteX13" fmla="*/ 6419696 w 10803740"/>
              <a:gd name="connsiteY13" fmla="*/ 0 h 4601260"/>
              <a:gd name="connsiteX14" fmla="*/ 7204389 w 10803740"/>
              <a:gd name="connsiteY14" fmla="*/ 0 h 4601260"/>
              <a:gd name="connsiteX15" fmla="*/ 7773007 w 10803740"/>
              <a:gd name="connsiteY15" fmla="*/ 0 h 4601260"/>
              <a:gd name="connsiteX16" fmla="*/ 8341625 w 10803740"/>
              <a:gd name="connsiteY16" fmla="*/ 0 h 4601260"/>
              <a:gd name="connsiteX17" fmla="*/ 8694168 w 10803740"/>
              <a:gd name="connsiteY17" fmla="*/ 0 h 4601260"/>
              <a:gd name="connsiteX18" fmla="*/ 9478860 w 10803740"/>
              <a:gd name="connsiteY18" fmla="*/ 0 h 4601260"/>
              <a:gd name="connsiteX19" fmla="*/ 10155516 w 10803740"/>
              <a:gd name="connsiteY19" fmla="*/ 0 h 4601260"/>
              <a:gd name="connsiteX20" fmla="*/ 10803740 w 10803740"/>
              <a:gd name="connsiteY20" fmla="*/ 0 h 4601260"/>
              <a:gd name="connsiteX21" fmla="*/ 10803740 w 10803740"/>
              <a:gd name="connsiteY21" fmla="*/ 529145 h 4601260"/>
              <a:gd name="connsiteX22" fmla="*/ 10803740 w 10803740"/>
              <a:gd name="connsiteY22" fmla="*/ 1150315 h 4601260"/>
              <a:gd name="connsiteX23" fmla="*/ 10803740 w 10803740"/>
              <a:gd name="connsiteY23" fmla="*/ 1771485 h 4601260"/>
              <a:gd name="connsiteX24" fmla="*/ 10803740 w 10803740"/>
              <a:gd name="connsiteY24" fmla="*/ 2346643 h 4601260"/>
              <a:gd name="connsiteX25" fmla="*/ 10803740 w 10803740"/>
              <a:gd name="connsiteY25" fmla="*/ 2829775 h 4601260"/>
              <a:gd name="connsiteX26" fmla="*/ 10803740 w 10803740"/>
              <a:gd name="connsiteY26" fmla="*/ 3358920 h 4601260"/>
              <a:gd name="connsiteX27" fmla="*/ 10803740 w 10803740"/>
              <a:gd name="connsiteY27" fmla="*/ 4026103 h 4601260"/>
              <a:gd name="connsiteX28" fmla="*/ 10803740 w 10803740"/>
              <a:gd name="connsiteY28" fmla="*/ 4601260 h 4601260"/>
              <a:gd name="connsiteX29" fmla="*/ 10235122 w 10803740"/>
              <a:gd name="connsiteY29" fmla="*/ 4601260 h 4601260"/>
              <a:gd name="connsiteX30" fmla="*/ 9774542 w 10803740"/>
              <a:gd name="connsiteY30" fmla="*/ 4601260 h 4601260"/>
              <a:gd name="connsiteX31" fmla="*/ 9205924 w 10803740"/>
              <a:gd name="connsiteY31" fmla="*/ 4601260 h 4601260"/>
              <a:gd name="connsiteX32" fmla="*/ 8421231 w 10803740"/>
              <a:gd name="connsiteY32" fmla="*/ 4601260 h 4601260"/>
              <a:gd name="connsiteX33" fmla="*/ 8068688 w 10803740"/>
              <a:gd name="connsiteY33" fmla="*/ 4601260 h 4601260"/>
              <a:gd name="connsiteX34" fmla="*/ 7500070 w 10803740"/>
              <a:gd name="connsiteY34" fmla="*/ 4601260 h 4601260"/>
              <a:gd name="connsiteX35" fmla="*/ 7147527 w 10803740"/>
              <a:gd name="connsiteY35" fmla="*/ 4601260 h 4601260"/>
              <a:gd name="connsiteX36" fmla="*/ 6362834 w 10803740"/>
              <a:gd name="connsiteY36" fmla="*/ 4601260 h 4601260"/>
              <a:gd name="connsiteX37" fmla="*/ 5686179 w 10803740"/>
              <a:gd name="connsiteY37" fmla="*/ 4601260 h 4601260"/>
              <a:gd name="connsiteX38" fmla="*/ 4901486 w 10803740"/>
              <a:gd name="connsiteY38" fmla="*/ 4601260 h 4601260"/>
              <a:gd name="connsiteX39" fmla="*/ 4224831 w 10803740"/>
              <a:gd name="connsiteY39" fmla="*/ 4601260 h 4601260"/>
              <a:gd name="connsiteX40" fmla="*/ 3764250 w 10803740"/>
              <a:gd name="connsiteY40" fmla="*/ 4601260 h 4601260"/>
              <a:gd name="connsiteX41" fmla="*/ 3303670 w 10803740"/>
              <a:gd name="connsiteY41" fmla="*/ 4601260 h 4601260"/>
              <a:gd name="connsiteX42" fmla="*/ 2843089 w 10803740"/>
              <a:gd name="connsiteY42" fmla="*/ 4601260 h 4601260"/>
              <a:gd name="connsiteX43" fmla="*/ 2058397 w 10803740"/>
              <a:gd name="connsiteY43" fmla="*/ 4601260 h 4601260"/>
              <a:gd name="connsiteX44" fmla="*/ 1273704 w 10803740"/>
              <a:gd name="connsiteY44" fmla="*/ 4601260 h 4601260"/>
              <a:gd name="connsiteX45" fmla="*/ 1029198 w 10803740"/>
              <a:gd name="connsiteY45" fmla="*/ 4601260 h 4601260"/>
              <a:gd name="connsiteX46" fmla="*/ 0 w 10803740"/>
              <a:gd name="connsiteY46" fmla="*/ 4601260 h 4601260"/>
              <a:gd name="connsiteX47" fmla="*/ 0 w 10803740"/>
              <a:gd name="connsiteY47" fmla="*/ 4118128 h 4601260"/>
              <a:gd name="connsiteX48" fmla="*/ 0 w 10803740"/>
              <a:gd name="connsiteY48" fmla="*/ 3542970 h 4601260"/>
              <a:gd name="connsiteX49" fmla="*/ 0 w 10803740"/>
              <a:gd name="connsiteY49" fmla="*/ 3013825 h 4601260"/>
              <a:gd name="connsiteX50" fmla="*/ 0 w 10803740"/>
              <a:gd name="connsiteY50" fmla="*/ 2576706 h 4601260"/>
              <a:gd name="connsiteX51" fmla="*/ 0 w 10803740"/>
              <a:gd name="connsiteY51" fmla="*/ 2139586 h 4601260"/>
              <a:gd name="connsiteX52" fmla="*/ 0 w 10803740"/>
              <a:gd name="connsiteY52" fmla="*/ 1610441 h 4601260"/>
              <a:gd name="connsiteX53" fmla="*/ 0 w 10803740"/>
              <a:gd name="connsiteY53" fmla="*/ 1173321 h 4601260"/>
              <a:gd name="connsiteX54" fmla="*/ 0 w 10803740"/>
              <a:gd name="connsiteY54" fmla="*/ 598164 h 4601260"/>
              <a:gd name="connsiteX55" fmla="*/ 0 w 10803740"/>
              <a:gd name="connsiteY55" fmla="*/ 0 h 460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0803740" h="4601260" extrusionOk="0">
                <a:moveTo>
                  <a:pt x="0" y="0"/>
                </a:moveTo>
                <a:cubicBezTo>
                  <a:pt x="102282" y="-2264"/>
                  <a:pt x="154437" y="16"/>
                  <a:pt x="244506" y="0"/>
                </a:cubicBezTo>
                <a:cubicBezTo>
                  <a:pt x="334575" y="-16"/>
                  <a:pt x="484550" y="26310"/>
                  <a:pt x="597049" y="0"/>
                </a:cubicBezTo>
                <a:cubicBezTo>
                  <a:pt x="709548" y="-26310"/>
                  <a:pt x="1070986" y="37338"/>
                  <a:pt x="1381741" y="0"/>
                </a:cubicBezTo>
                <a:cubicBezTo>
                  <a:pt x="1692496" y="-37338"/>
                  <a:pt x="1689416" y="40234"/>
                  <a:pt x="1950359" y="0"/>
                </a:cubicBezTo>
                <a:cubicBezTo>
                  <a:pt x="2211302" y="-40234"/>
                  <a:pt x="2362360" y="21662"/>
                  <a:pt x="2518977" y="0"/>
                </a:cubicBezTo>
                <a:cubicBezTo>
                  <a:pt x="2675594" y="-21662"/>
                  <a:pt x="2746851" y="13035"/>
                  <a:pt x="2871520" y="0"/>
                </a:cubicBezTo>
                <a:cubicBezTo>
                  <a:pt x="2996189" y="-13035"/>
                  <a:pt x="3026352" y="26923"/>
                  <a:pt x="3116026" y="0"/>
                </a:cubicBezTo>
                <a:cubicBezTo>
                  <a:pt x="3205700" y="-26923"/>
                  <a:pt x="3343420" y="19207"/>
                  <a:pt x="3468569" y="0"/>
                </a:cubicBezTo>
                <a:cubicBezTo>
                  <a:pt x="3593718" y="-19207"/>
                  <a:pt x="3662247" y="11816"/>
                  <a:pt x="3821112" y="0"/>
                </a:cubicBezTo>
                <a:cubicBezTo>
                  <a:pt x="3979977" y="-11816"/>
                  <a:pt x="4162779" y="19810"/>
                  <a:pt x="4281693" y="0"/>
                </a:cubicBezTo>
                <a:cubicBezTo>
                  <a:pt x="4400607" y="-19810"/>
                  <a:pt x="4667253" y="60008"/>
                  <a:pt x="4850311" y="0"/>
                </a:cubicBezTo>
                <a:cubicBezTo>
                  <a:pt x="5033369" y="-60008"/>
                  <a:pt x="5303740" y="24380"/>
                  <a:pt x="5635003" y="0"/>
                </a:cubicBezTo>
                <a:cubicBezTo>
                  <a:pt x="5966266" y="-24380"/>
                  <a:pt x="6203296" y="89135"/>
                  <a:pt x="6419696" y="0"/>
                </a:cubicBezTo>
                <a:cubicBezTo>
                  <a:pt x="6636096" y="-89135"/>
                  <a:pt x="6834481" y="8837"/>
                  <a:pt x="7204389" y="0"/>
                </a:cubicBezTo>
                <a:cubicBezTo>
                  <a:pt x="7574297" y="-8837"/>
                  <a:pt x="7530962" y="15874"/>
                  <a:pt x="7773007" y="0"/>
                </a:cubicBezTo>
                <a:cubicBezTo>
                  <a:pt x="8015052" y="-15874"/>
                  <a:pt x="8219685" y="43650"/>
                  <a:pt x="8341625" y="0"/>
                </a:cubicBezTo>
                <a:cubicBezTo>
                  <a:pt x="8463565" y="-43650"/>
                  <a:pt x="8552026" y="28299"/>
                  <a:pt x="8694168" y="0"/>
                </a:cubicBezTo>
                <a:cubicBezTo>
                  <a:pt x="8836310" y="-28299"/>
                  <a:pt x="9157695" y="30716"/>
                  <a:pt x="9478860" y="0"/>
                </a:cubicBezTo>
                <a:cubicBezTo>
                  <a:pt x="9800025" y="-30716"/>
                  <a:pt x="9835838" y="34795"/>
                  <a:pt x="10155516" y="0"/>
                </a:cubicBezTo>
                <a:cubicBezTo>
                  <a:pt x="10475194" y="-34795"/>
                  <a:pt x="10510294" y="6720"/>
                  <a:pt x="10803740" y="0"/>
                </a:cubicBezTo>
                <a:cubicBezTo>
                  <a:pt x="10857360" y="175167"/>
                  <a:pt x="10772056" y="406687"/>
                  <a:pt x="10803740" y="529145"/>
                </a:cubicBezTo>
                <a:cubicBezTo>
                  <a:pt x="10835424" y="651604"/>
                  <a:pt x="10802163" y="951175"/>
                  <a:pt x="10803740" y="1150315"/>
                </a:cubicBezTo>
                <a:cubicBezTo>
                  <a:pt x="10805317" y="1349455"/>
                  <a:pt x="10782811" y="1537887"/>
                  <a:pt x="10803740" y="1771485"/>
                </a:cubicBezTo>
                <a:cubicBezTo>
                  <a:pt x="10824669" y="2005083"/>
                  <a:pt x="10740463" y="2083240"/>
                  <a:pt x="10803740" y="2346643"/>
                </a:cubicBezTo>
                <a:cubicBezTo>
                  <a:pt x="10867017" y="2610046"/>
                  <a:pt x="10768843" y="2670221"/>
                  <a:pt x="10803740" y="2829775"/>
                </a:cubicBezTo>
                <a:cubicBezTo>
                  <a:pt x="10838637" y="2989329"/>
                  <a:pt x="10778552" y="3114448"/>
                  <a:pt x="10803740" y="3358920"/>
                </a:cubicBezTo>
                <a:cubicBezTo>
                  <a:pt x="10828928" y="3603393"/>
                  <a:pt x="10760359" y="3694903"/>
                  <a:pt x="10803740" y="4026103"/>
                </a:cubicBezTo>
                <a:cubicBezTo>
                  <a:pt x="10847121" y="4357303"/>
                  <a:pt x="10798845" y="4395951"/>
                  <a:pt x="10803740" y="4601260"/>
                </a:cubicBezTo>
                <a:cubicBezTo>
                  <a:pt x="10586862" y="4657663"/>
                  <a:pt x="10357704" y="4595428"/>
                  <a:pt x="10235122" y="4601260"/>
                </a:cubicBezTo>
                <a:cubicBezTo>
                  <a:pt x="10112540" y="4607092"/>
                  <a:pt x="9892113" y="4599863"/>
                  <a:pt x="9774542" y="4601260"/>
                </a:cubicBezTo>
                <a:cubicBezTo>
                  <a:pt x="9656971" y="4602657"/>
                  <a:pt x="9401483" y="4582503"/>
                  <a:pt x="9205924" y="4601260"/>
                </a:cubicBezTo>
                <a:cubicBezTo>
                  <a:pt x="9010365" y="4620017"/>
                  <a:pt x="8726383" y="4536266"/>
                  <a:pt x="8421231" y="4601260"/>
                </a:cubicBezTo>
                <a:cubicBezTo>
                  <a:pt x="8116079" y="4666254"/>
                  <a:pt x="8239638" y="4582257"/>
                  <a:pt x="8068688" y="4601260"/>
                </a:cubicBezTo>
                <a:cubicBezTo>
                  <a:pt x="7897738" y="4620263"/>
                  <a:pt x="7684063" y="4550398"/>
                  <a:pt x="7500070" y="4601260"/>
                </a:cubicBezTo>
                <a:cubicBezTo>
                  <a:pt x="7316077" y="4652122"/>
                  <a:pt x="7312225" y="4588453"/>
                  <a:pt x="7147527" y="4601260"/>
                </a:cubicBezTo>
                <a:cubicBezTo>
                  <a:pt x="6982829" y="4614067"/>
                  <a:pt x="6754863" y="4578280"/>
                  <a:pt x="6362834" y="4601260"/>
                </a:cubicBezTo>
                <a:cubicBezTo>
                  <a:pt x="5970805" y="4624240"/>
                  <a:pt x="5877521" y="4524425"/>
                  <a:pt x="5686179" y="4601260"/>
                </a:cubicBezTo>
                <a:cubicBezTo>
                  <a:pt x="5494837" y="4678095"/>
                  <a:pt x="5106352" y="4578647"/>
                  <a:pt x="4901486" y="4601260"/>
                </a:cubicBezTo>
                <a:cubicBezTo>
                  <a:pt x="4696620" y="4623873"/>
                  <a:pt x="4442341" y="4593514"/>
                  <a:pt x="4224831" y="4601260"/>
                </a:cubicBezTo>
                <a:cubicBezTo>
                  <a:pt x="4007322" y="4609006"/>
                  <a:pt x="3963648" y="4559858"/>
                  <a:pt x="3764250" y="4601260"/>
                </a:cubicBezTo>
                <a:cubicBezTo>
                  <a:pt x="3564852" y="4642662"/>
                  <a:pt x="3490165" y="4547996"/>
                  <a:pt x="3303670" y="4601260"/>
                </a:cubicBezTo>
                <a:cubicBezTo>
                  <a:pt x="3117175" y="4654524"/>
                  <a:pt x="2958954" y="4572029"/>
                  <a:pt x="2843089" y="4601260"/>
                </a:cubicBezTo>
                <a:cubicBezTo>
                  <a:pt x="2727224" y="4630491"/>
                  <a:pt x="2446196" y="4535598"/>
                  <a:pt x="2058397" y="4601260"/>
                </a:cubicBezTo>
                <a:cubicBezTo>
                  <a:pt x="1670598" y="4666922"/>
                  <a:pt x="1581956" y="4578043"/>
                  <a:pt x="1273704" y="4601260"/>
                </a:cubicBezTo>
                <a:cubicBezTo>
                  <a:pt x="965452" y="4624477"/>
                  <a:pt x="1123570" y="4572836"/>
                  <a:pt x="1029198" y="4601260"/>
                </a:cubicBezTo>
                <a:cubicBezTo>
                  <a:pt x="934826" y="4629684"/>
                  <a:pt x="273594" y="4521292"/>
                  <a:pt x="0" y="4601260"/>
                </a:cubicBezTo>
                <a:cubicBezTo>
                  <a:pt x="-54215" y="4449572"/>
                  <a:pt x="47717" y="4232727"/>
                  <a:pt x="0" y="4118128"/>
                </a:cubicBezTo>
                <a:cubicBezTo>
                  <a:pt x="-47717" y="4003529"/>
                  <a:pt x="8500" y="3736722"/>
                  <a:pt x="0" y="3542970"/>
                </a:cubicBezTo>
                <a:cubicBezTo>
                  <a:pt x="-8500" y="3349218"/>
                  <a:pt x="30615" y="3190633"/>
                  <a:pt x="0" y="3013825"/>
                </a:cubicBezTo>
                <a:cubicBezTo>
                  <a:pt x="-30615" y="2837018"/>
                  <a:pt x="51010" y="2702490"/>
                  <a:pt x="0" y="2576706"/>
                </a:cubicBezTo>
                <a:cubicBezTo>
                  <a:pt x="-51010" y="2450922"/>
                  <a:pt x="17018" y="2241138"/>
                  <a:pt x="0" y="2139586"/>
                </a:cubicBezTo>
                <a:cubicBezTo>
                  <a:pt x="-17018" y="2038034"/>
                  <a:pt x="42367" y="1857676"/>
                  <a:pt x="0" y="1610441"/>
                </a:cubicBezTo>
                <a:cubicBezTo>
                  <a:pt x="-42367" y="1363207"/>
                  <a:pt x="819" y="1301438"/>
                  <a:pt x="0" y="1173321"/>
                </a:cubicBezTo>
                <a:cubicBezTo>
                  <a:pt x="-819" y="1045204"/>
                  <a:pt x="45083" y="855370"/>
                  <a:pt x="0" y="598164"/>
                </a:cubicBezTo>
                <a:cubicBezTo>
                  <a:pt x="-45083" y="340958"/>
                  <a:pt x="51295" y="24947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fr-FR" sz="9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Action/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Bouton « Enregistrer et fermer » pour gain de temps</a:t>
            </a:r>
          </a:p>
          <a:p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Action/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Suppression automatiques des actions individuelles avec 1 participant (sur agenda + fiche action), quand suppression de la participation d’un entrepreneur à l’action, sur la fiche Parcours/entrepreneur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Affichage du paramétrage de la duplication faite sur l’action initiale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+ modifications des informations copiées pour actions liées (écran de droite)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Action/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plus faire remonter les Ressources inactives dans Action/participant/  » édition d’un bénéficiaire »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52314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SAVOIR|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Bonnes pratiques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66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806505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PARCOURS/ Rattachement d’un participant à une ODS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235638"/>
            <a:ext cx="10875331" cy="1938992"/>
          </a:xfrm>
          <a:custGeom>
            <a:avLst/>
            <a:gdLst>
              <a:gd name="connsiteX0" fmla="*/ 0 w 10875331"/>
              <a:gd name="connsiteY0" fmla="*/ 0 h 1938992"/>
              <a:gd name="connsiteX1" fmla="*/ 246126 w 10875331"/>
              <a:gd name="connsiteY1" fmla="*/ 0 h 1938992"/>
              <a:gd name="connsiteX2" fmla="*/ 601005 w 10875331"/>
              <a:gd name="connsiteY2" fmla="*/ 0 h 1938992"/>
              <a:gd name="connsiteX3" fmla="*/ 1390898 w 10875331"/>
              <a:gd name="connsiteY3" fmla="*/ 0 h 1938992"/>
              <a:gd name="connsiteX4" fmla="*/ 1963283 w 10875331"/>
              <a:gd name="connsiteY4" fmla="*/ 0 h 1938992"/>
              <a:gd name="connsiteX5" fmla="*/ 2535669 w 10875331"/>
              <a:gd name="connsiteY5" fmla="*/ 0 h 1938992"/>
              <a:gd name="connsiteX6" fmla="*/ 2890549 w 10875331"/>
              <a:gd name="connsiteY6" fmla="*/ 0 h 1938992"/>
              <a:gd name="connsiteX7" fmla="*/ 3136674 w 10875331"/>
              <a:gd name="connsiteY7" fmla="*/ 0 h 1938992"/>
              <a:gd name="connsiteX8" fmla="*/ 3491554 w 10875331"/>
              <a:gd name="connsiteY8" fmla="*/ 0 h 1938992"/>
              <a:gd name="connsiteX9" fmla="*/ 3846433 w 10875331"/>
              <a:gd name="connsiteY9" fmla="*/ 0 h 1938992"/>
              <a:gd name="connsiteX10" fmla="*/ 4310065 w 10875331"/>
              <a:gd name="connsiteY10" fmla="*/ 0 h 1938992"/>
              <a:gd name="connsiteX11" fmla="*/ 4882451 w 10875331"/>
              <a:gd name="connsiteY11" fmla="*/ 0 h 1938992"/>
              <a:gd name="connsiteX12" fmla="*/ 5672344 w 10875331"/>
              <a:gd name="connsiteY12" fmla="*/ 0 h 1938992"/>
              <a:gd name="connsiteX13" fmla="*/ 6462236 w 10875331"/>
              <a:gd name="connsiteY13" fmla="*/ 0 h 1938992"/>
              <a:gd name="connsiteX14" fmla="*/ 7252129 w 10875331"/>
              <a:gd name="connsiteY14" fmla="*/ 0 h 1938992"/>
              <a:gd name="connsiteX15" fmla="*/ 7824514 w 10875331"/>
              <a:gd name="connsiteY15" fmla="*/ 0 h 1938992"/>
              <a:gd name="connsiteX16" fmla="*/ 8396900 w 10875331"/>
              <a:gd name="connsiteY16" fmla="*/ 0 h 1938992"/>
              <a:gd name="connsiteX17" fmla="*/ 8751780 w 10875331"/>
              <a:gd name="connsiteY17" fmla="*/ 0 h 1938992"/>
              <a:gd name="connsiteX18" fmla="*/ 9541672 w 10875331"/>
              <a:gd name="connsiteY18" fmla="*/ 0 h 1938992"/>
              <a:gd name="connsiteX19" fmla="*/ 10222811 w 10875331"/>
              <a:gd name="connsiteY19" fmla="*/ 0 h 1938992"/>
              <a:gd name="connsiteX20" fmla="*/ 10875331 w 10875331"/>
              <a:gd name="connsiteY20" fmla="*/ 0 h 1938992"/>
              <a:gd name="connsiteX21" fmla="*/ 10875331 w 10875331"/>
              <a:gd name="connsiteY21" fmla="*/ 465358 h 1938992"/>
              <a:gd name="connsiteX22" fmla="*/ 10875331 w 10875331"/>
              <a:gd name="connsiteY22" fmla="*/ 969496 h 1938992"/>
              <a:gd name="connsiteX23" fmla="*/ 10875331 w 10875331"/>
              <a:gd name="connsiteY23" fmla="*/ 1473634 h 1938992"/>
              <a:gd name="connsiteX24" fmla="*/ 10875331 w 10875331"/>
              <a:gd name="connsiteY24" fmla="*/ 1938992 h 1938992"/>
              <a:gd name="connsiteX25" fmla="*/ 10520452 w 10875331"/>
              <a:gd name="connsiteY25" fmla="*/ 1938992 h 1938992"/>
              <a:gd name="connsiteX26" fmla="*/ 10165573 w 10875331"/>
              <a:gd name="connsiteY26" fmla="*/ 1938992 h 1938992"/>
              <a:gd name="connsiteX27" fmla="*/ 9375680 w 10875331"/>
              <a:gd name="connsiteY27" fmla="*/ 1938992 h 1938992"/>
              <a:gd name="connsiteX28" fmla="*/ 8694541 w 10875331"/>
              <a:gd name="connsiteY28" fmla="*/ 1938992 h 1938992"/>
              <a:gd name="connsiteX29" fmla="*/ 8230908 w 10875331"/>
              <a:gd name="connsiteY29" fmla="*/ 1938992 h 1938992"/>
              <a:gd name="connsiteX30" fmla="*/ 7767276 w 10875331"/>
              <a:gd name="connsiteY30" fmla="*/ 1938992 h 1938992"/>
              <a:gd name="connsiteX31" fmla="*/ 7194890 w 10875331"/>
              <a:gd name="connsiteY31" fmla="*/ 1938992 h 1938992"/>
              <a:gd name="connsiteX32" fmla="*/ 6404998 w 10875331"/>
              <a:gd name="connsiteY32" fmla="*/ 1938992 h 1938992"/>
              <a:gd name="connsiteX33" fmla="*/ 6050118 w 10875331"/>
              <a:gd name="connsiteY33" fmla="*/ 1938992 h 1938992"/>
              <a:gd name="connsiteX34" fmla="*/ 5477733 w 10875331"/>
              <a:gd name="connsiteY34" fmla="*/ 1938992 h 1938992"/>
              <a:gd name="connsiteX35" fmla="*/ 5122853 w 10875331"/>
              <a:gd name="connsiteY35" fmla="*/ 1938992 h 1938992"/>
              <a:gd name="connsiteX36" fmla="*/ 4332961 w 10875331"/>
              <a:gd name="connsiteY36" fmla="*/ 1938992 h 1938992"/>
              <a:gd name="connsiteX37" fmla="*/ 3651822 w 10875331"/>
              <a:gd name="connsiteY37" fmla="*/ 1938992 h 1938992"/>
              <a:gd name="connsiteX38" fmla="*/ 2861929 w 10875331"/>
              <a:gd name="connsiteY38" fmla="*/ 1938992 h 1938992"/>
              <a:gd name="connsiteX39" fmla="*/ 2180790 w 10875331"/>
              <a:gd name="connsiteY39" fmla="*/ 1938992 h 1938992"/>
              <a:gd name="connsiteX40" fmla="*/ 1717158 w 10875331"/>
              <a:gd name="connsiteY40" fmla="*/ 1938992 h 1938992"/>
              <a:gd name="connsiteX41" fmla="*/ 1253525 w 10875331"/>
              <a:gd name="connsiteY41" fmla="*/ 1938992 h 1938992"/>
              <a:gd name="connsiteX42" fmla="*/ 789892 w 10875331"/>
              <a:gd name="connsiteY42" fmla="*/ 1938992 h 1938992"/>
              <a:gd name="connsiteX43" fmla="*/ 0 w 10875331"/>
              <a:gd name="connsiteY43" fmla="*/ 1938992 h 1938992"/>
              <a:gd name="connsiteX44" fmla="*/ 0 w 10875331"/>
              <a:gd name="connsiteY44" fmla="*/ 1415464 h 1938992"/>
              <a:gd name="connsiteX45" fmla="*/ 0 w 10875331"/>
              <a:gd name="connsiteY45" fmla="*/ 930716 h 1938992"/>
              <a:gd name="connsiteX46" fmla="*/ 0 w 10875331"/>
              <a:gd name="connsiteY46" fmla="*/ 0 h 193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875331" h="1938992" extrusionOk="0">
                <a:moveTo>
                  <a:pt x="0" y="0"/>
                </a:moveTo>
                <a:cubicBezTo>
                  <a:pt x="113456" y="-22808"/>
                  <a:pt x="183619" y="9443"/>
                  <a:pt x="246126" y="0"/>
                </a:cubicBezTo>
                <a:cubicBezTo>
                  <a:pt x="308633" y="-9443"/>
                  <a:pt x="445892" y="21811"/>
                  <a:pt x="601005" y="0"/>
                </a:cubicBezTo>
                <a:cubicBezTo>
                  <a:pt x="756118" y="-21811"/>
                  <a:pt x="1124312" y="83420"/>
                  <a:pt x="1390898" y="0"/>
                </a:cubicBezTo>
                <a:cubicBezTo>
                  <a:pt x="1657484" y="-83420"/>
                  <a:pt x="1757858" y="22167"/>
                  <a:pt x="1963283" y="0"/>
                </a:cubicBezTo>
                <a:cubicBezTo>
                  <a:pt x="2168708" y="-22167"/>
                  <a:pt x="2375658" y="48217"/>
                  <a:pt x="2535669" y="0"/>
                </a:cubicBezTo>
                <a:cubicBezTo>
                  <a:pt x="2695680" y="-48217"/>
                  <a:pt x="2714764" y="24645"/>
                  <a:pt x="2890549" y="0"/>
                </a:cubicBezTo>
                <a:cubicBezTo>
                  <a:pt x="3066334" y="-24645"/>
                  <a:pt x="3034023" y="16596"/>
                  <a:pt x="3136674" y="0"/>
                </a:cubicBezTo>
                <a:cubicBezTo>
                  <a:pt x="3239326" y="-16596"/>
                  <a:pt x="3340144" y="31600"/>
                  <a:pt x="3491554" y="0"/>
                </a:cubicBezTo>
                <a:cubicBezTo>
                  <a:pt x="3642964" y="-31600"/>
                  <a:pt x="3685747" y="11754"/>
                  <a:pt x="3846433" y="0"/>
                </a:cubicBezTo>
                <a:cubicBezTo>
                  <a:pt x="4007119" y="-11754"/>
                  <a:pt x="4151599" y="22679"/>
                  <a:pt x="4310065" y="0"/>
                </a:cubicBezTo>
                <a:cubicBezTo>
                  <a:pt x="4468531" y="-22679"/>
                  <a:pt x="4707421" y="6095"/>
                  <a:pt x="4882451" y="0"/>
                </a:cubicBezTo>
                <a:cubicBezTo>
                  <a:pt x="5057481" y="-6095"/>
                  <a:pt x="5381786" y="47585"/>
                  <a:pt x="5672344" y="0"/>
                </a:cubicBezTo>
                <a:cubicBezTo>
                  <a:pt x="5962902" y="-47585"/>
                  <a:pt x="6288911" y="76891"/>
                  <a:pt x="6462236" y="0"/>
                </a:cubicBezTo>
                <a:cubicBezTo>
                  <a:pt x="6635561" y="-76891"/>
                  <a:pt x="6941755" y="15998"/>
                  <a:pt x="7252129" y="0"/>
                </a:cubicBezTo>
                <a:cubicBezTo>
                  <a:pt x="7562503" y="-15998"/>
                  <a:pt x="7615003" y="36117"/>
                  <a:pt x="7824514" y="0"/>
                </a:cubicBezTo>
                <a:cubicBezTo>
                  <a:pt x="8034026" y="-36117"/>
                  <a:pt x="8130266" y="28102"/>
                  <a:pt x="8396900" y="0"/>
                </a:cubicBezTo>
                <a:cubicBezTo>
                  <a:pt x="8663534" y="-28102"/>
                  <a:pt x="8664597" y="42220"/>
                  <a:pt x="8751780" y="0"/>
                </a:cubicBezTo>
                <a:cubicBezTo>
                  <a:pt x="8838963" y="-42220"/>
                  <a:pt x="9239904" y="83065"/>
                  <a:pt x="9541672" y="0"/>
                </a:cubicBezTo>
                <a:cubicBezTo>
                  <a:pt x="9843440" y="-83065"/>
                  <a:pt x="9922124" y="77672"/>
                  <a:pt x="10222811" y="0"/>
                </a:cubicBezTo>
                <a:cubicBezTo>
                  <a:pt x="10523498" y="-77672"/>
                  <a:pt x="10626743" y="3987"/>
                  <a:pt x="10875331" y="0"/>
                </a:cubicBezTo>
                <a:cubicBezTo>
                  <a:pt x="10886665" y="183375"/>
                  <a:pt x="10863031" y="360683"/>
                  <a:pt x="10875331" y="465358"/>
                </a:cubicBezTo>
                <a:cubicBezTo>
                  <a:pt x="10887631" y="570033"/>
                  <a:pt x="10818678" y="762620"/>
                  <a:pt x="10875331" y="969496"/>
                </a:cubicBezTo>
                <a:cubicBezTo>
                  <a:pt x="10931984" y="1176372"/>
                  <a:pt x="10845766" y="1225186"/>
                  <a:pt x="10875331" y="1473634"/>
                </a:cubicBezTo>
                <a:cubicBezTo>
                  <a:pt x="10904896" y="1722082"/>
                  <a:pt x="10870262" y="1834613"/>
                  <a:pt x="10875331" y="1938992"/>
                </a:cubicBezTo>
                <a:cubicBezTo>
                  <a:pt x="10787377" y="1965462"/>
                  <a:pt x="10627690" y="1898191"/>
                  <a:pt x="10520452" y="1938992"/>
                </a:cubicBezTo>
                <a:cubicBezTo>
                  <a:pt x="10413214" y="1979793"/>
                  <a:pt x="10283260" y="1917634"/>
                  <a:pt x="10165573" y="1938992"/>
                </a:cubicBezTo>
                <a:cubicBezTo>
                  <a:pt x="10047886" y="1960350"/>
                  <a:pt x="9601080" y="1845000"/>
                  <a:pt x="9375680" y="1938992"/>
                </a:cubicBezTo>
                <a:cubicBezTo>
                  <a:pt x="9150280" y="2032984"/>
                  <a:pt x="8972379" y="1920943"/>
                  <a:pt x="8694541" y="1938992"/>
                </a:cubicBezTo>
                <a:cubicBezTo>
                  <a:pt x="8416703" y="1957041"/>
                  <a:pt x="8328761" y="1911960"/>
                  <a:pt x="8230908" y="1938992"/>
                </a:cubicBezTo>
                <a:cubicBezTo>
                  <a:pt x="8133055" y="1966024"/>
                  <a:pt x="7956681" y="1883431"/>
                  <a:pt x="7767276" y="1938992"/>
                </a:cubicBezTo>
                <a:cubicBezTo>
                  <a:pt x="7577871" y="1994553"/>
                  <a:pt x="7352678" y="1896072"/>
                  <a:pt x="7194890" y="1938992"/>
                </a:cubicBezTo>
                <a:cubicBezTo>
                  <a:pt x="7037102" y="1981912"/>
                  <a:pt x="6563472" y="1931512"/>
                  <a:pt x="6404998" y="1938992"/>
                </a:cubicBezTo>
                <a:cubicBezTo>
                  <a:pt x="6246524" y="1946472"/>
                  <a:pt x="6204584" y="1936717"/>
                  <a:pt x="6050118" y="1938992"/>
                </a:cubicBezTo>
                <a:cubicBezTo>
                  <a:pt x="5895652" y="1941267"/>
                  <a:pt x="5646055" y="1912576"/>
                  <a:pt x="5477733" y="1938992"/>
                </a:cubicBezTo>
                <a:cubicBezTo>
                  <a:pt x="5309411" y="1965408"/>
                  <a:pt x="5296031" y="1906151"/>
                  <a:pt x="5122853" y="1938992"/>
                </a:cubicBezTo>
                <a:cubicBezTo>
                  <a:pt x="4949675" y="1971833"/>
                  <a:pt x="4569326" y="1908789"/>
                  <a:pt x="4332961" y="1938992"/>
                </a:cubicBezTo>
                <a:cubicBezTo>
                  <a:pt x="4096596" y="1969195"/>
                  <a:pt x="3919221" y="1878350"/>
                  <a:pt x="3651822" y="1938992"/>
                </a:cubicBezTo>
                <a:cubicBezTo>
                  <a:pt x="3384423" y="1999634"/>
                  <a:pt x="3086461" y="1872995"/>
                  <a:pt x="2861929" y="1938992"/>
                </a:cubicBezTo>
                <a:cubicBezTo>
                  <a:pt x="2637397" y="2004989"/>
                  <a:pt x="2412435" y="1891416"/>
                  <a:pt x="2180790" y="1938992"/>
                </a:cubicBezTo>
                <a:cubicBezTo>
                  <a:pt x="1949145" y="1986568"/>
                  <a:pt x="1841716" y="1899069"/>
                  <a:pt x="1717158" y="1938992"/>
                </a:cubicBezTo>
                <a:cubicBezTo>
                  <a:pt x="1592600" y="1978915"/>
                  <a:pt x="1467601" y="1902426"/>
                  <a:pt x="1253525" y="1938992"/>
                </a:cubicBezTo>
                <a:cubicBezTo>
                  <a:pt x="1039449" y="1975558"/>
                  <a:pt x="923490" y="1894538"/>
                  <a:pt x="789892" y="1938992"/>
                </a:cubicBezTo>
                <a:cubicBezTo>
                  <a:pt x="656294" y="1983446"/>
                  <a:pt x="226355" y="1845876"/>
                  <a:pt x="0" y="1938992"/>
                </a:cubicBezTo>
                <a:cubicBezTo>
                  <a:pt x="-41754" y="1766364"/>
                  <a:pt x="5764" y="1617389"/>
                  <a:pt x="0" y="1415464"/>
                </a:cubicBezTo>
                <a:cubicBezTo>
                  <a:pt x="-5764" y="1213539"/>
                  <a:pt x="22162" y="1052391"/>
                  <a:pt x="0" y="930716"/>
                </a:cubicBezTo>
                <a:cubicBezTo>
                  <a:pt x="-22162" y="809041"/>
                  <a:pt x="110484" y="39089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un participant n’a pas été rattaché à l’ODS lors de l’ajout du participant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(Action/participant/ système de coche), l’ODS ne se crée pas sur la fiche Parcours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et l’action s’affiche dans la fiche Parcours dans le bloc « Action non rattachée à une ODS »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-&gt; possibilité d’affecter l’ODS au participant dans la fiche Action/ Participant/ Tableau participants/ pop-up « Edition d’un bénéficiaire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6B10C5F-B2FE-F23F-7F92-2EE803427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435" y="3724748"/>
            <a:ext cx="7048879" cy="29803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C12A7AE-492E-950E-7D18-FA37C7107A90}"/>
              </a:ext>
            </a:extLst>
          </p:cNvPr>
          <p:cNvSpPr txBox="1"/>
          <p:nvPr/>
        </p:nvSpPr>
        <p:spPr>
          <a:xfrm>
            <a:off x="4546189" y="3360900"/>
            <a:ext cx="6819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Participants/  Ligne de l’entrepreneur dans tableau Participant </a:t>
            </a:r>
          </a:p>
        </p:txBody>
      </p:sp>
    </p:spTree>
    <p:extLst>
      <p:ext uri="{BB962C8B-B14F-4D97-AF65-F5344CB8AC3E}">
        <p14:creationId xmlns:p14="http://schemas.microsoft.com/office/powerpoint/2010/main" val="195899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 - VALIDER|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1060305" y="279320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2699453" y="1594852"/>
            <a:ext cx="410477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PARAMETRAGE|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UTILISATION|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A VENIR|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SAVOIR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DISCUTER|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7674195" y="1594852"/>
            <a:ext cx="872355" cy="2805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10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14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19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20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889465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AGENDA/ Alerte pour action administrative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4" y="1412076"/>
            <a:ext cx="10889465" cy="3447098"/>
          </a:xfrm>
          <a:custGeom>
            <a:avLst/>
            <a:gdLst>
              <a:gd name="connsiteX0" fmla="*/ 0 w 10889465"/>
              <a:gd name="connsiteY0" fmla="*/ 0 h 3447098"/>
              <a:gd name="connsiteX1" fmla="*/ 246446 w 10889465"/>
              <a:gd name="connsiteY1" fmla="*/ 0 h 3447098"/>
              <a:gd name="connsiteX2" fmla="*/ 601786 w 10889465"/>
              <a:gd name="connsiteY2" fmla="*/ 0 h 3447098"/>
              <a:gd name="connsiteX3" fmla="*/ 1392705 w 10889465"/>
              <a:gd name="connsiteY3" fmla="*/ 0 h 3447098"/>
              <a:gd name="connsiteX4" fmla="*/ 1965835 w 10889465"/>
              <a:gd name="connsiteY4" fmla="*/ 0 h 3447098"/>
              <a:gd name="connsiteX5" fmla="*/ 2538965 w 10889465"/>
              <a:gd name="connsiteY5" fmla="*/ 0 h 3447098"/>
              <a:gd name="connsiteX6" fmla="*/ 2894305 w 10889465"/>
              <a:gd name="connsiteY6" fmla="*/ 0 h 3447098"/>
              <a:gd name="connsiteX7" fmla="*/ 3140751 w 10889465"/>
              <a:gd name="connsiteY7" fmla="*/ 0 h 3447098"/>
              <a:gd name="connsiteX8" fmla="*/ 3496091 w 10889465"/>
              <a:gd name="connsiteY8" fmla="*/ 0 h 3447098"/>
              <a:gd name="connsiteX9" fmla="*/ 3851432 w 10889465"/>
              <a:gd name="connsiteY9" fmla="*/ 0 h 3447098"/>
              <a:gd name="connsiteX10" fmla="*/ 4315667 w 10889465"/>
              <a:gd name="connsiteY10" fmla="*/ 0 h 3447098"/>
              <a:gd name="connsiteX11" fmla="*/ 4888797 w 10889465"/>
              <a:gd name="connsiteY11" fmla="*/ 0 h 3447098"/>
              <a:gd name="connsiteX12" fmla="*/ 5679716 w 10889465"/>
              <a:gd name="connsiteY12" fmla="*/ 0 h 3447098"/>
              <a:gd name="connsiteX13" fmla="*/ 6470635 w 10889465"/>
              <a:gd name="connsiteY13" fmla="*/ 0 h 3447098"/>
              <a:gd name="connsiteX14" fmla="*/ 7261554 w 10889465"/>
              <a:gd name="connsiteY14" fmla="*/ 0 h 3447098"/>
              <a:gd name="connsiteX15" fmla="*/ 7834684 w 10889465"/>
              <a:gd name="connsiteY15" fmla="*/ 0 h 3447098"/>
              <a:gd name="connsiteX16" fmla="*/ 8407813 w 10889465"/>
              <a:gd name="connsiteY16" fmla="*/ 0 h 3447098"/>
              <a:gd name="connsiteX17" fmla="*/ 8763154 w 10889465"/>
              <a:gd name="connsiteY17" fmla="*/ 0 h 3447098"/>
              <a:gd name="connsiteX18" fmla="*/ 9554073 w 10889465"/>
              <a:gd name="connsiteY18" fmla="*/ 0 h 3447098"/>
              <a:gd name="connsiteX19" fmla="*/ 10236097 w 10889465"/>
              <a:gd name="connsiteY19" fmla="*/ 0 h 3447098"/>
              <a:gd name="connsiteX20" fmla="*/ 10889465 w 10889465"/>
              <a:gd name="connsiteY20" fmla="*/ 0 h 3447098"/>
              <a:gd name="connsiteX21" fmla="*/ 10889465 w 10889465"/>
              <a:gd name="connsiteY21" fmla="*/ 540045 h 3447098"/>
              <a:gd name="connsiteX22" fmla="*/ 10889465 w 10889465"/>
              <a:gd name="connsiteY22" fmla="*/ 1149033 h 3447098"/>
              <a:gd name="connsiteX23" fmla="*/ 10889465 w 10889465"/>
              <a:gd name="connsiteY23" fmla="*/ 1758020 h 3447098"/>
              <a:gd name="connsiteX24" fmla="*/ 10889465 w 10889465"/>
              <a:gd name="connsiteY24" fmla="*/ 2332536 h 3447098"/>
              <a:gd name="connsiteX25" fmla="*/ 10889465 w 10889465"/>
              <a:gd name="connsiteY25" fmla="*/ 2838111 h 3447098"/>
              <a:gd name="connsiteX26" fmla="*/ 10889465 w 10889465"/>
              <a:gd name="connsiteY26" fmla="*/ 3447098 h 3447098"/>
              <a:gd name="connsiteX27" fmla="*/ 10098546 w 10889465"/>
              <a:gd name="connsiteY27" fmla="*/ 3447098 h 3447098"/>
              <a:gd name="connsiteX28" fmla="*/ 9416522 w 10889465"/>
              <a:gd name="connsiteY28" fmla="*/ 3447098 h 3447098"/>
              <a:gd name="connsiteX29" fmla="*/ 8952286 w 10889465"/>
              <a:gd name="connsiteY29" fmla="*/ 3447098 h 3447098"/>
              <a:gd name="connsiteX30" fmla="*/ 8488051 w 10889465"/>
              <a:gd name="connsiteY30" fmla="*/ 3447098 h 3447098"/>
              <a:gd name="connsiteX31" fmla="*/ 7914922 w 10889465"/>
              <a:gd name="connsiteY31" fmla="*/ 3447098 h 3447098"/>
              <a:gd name="connsiteX32" fmla="*/ 7124003 w 10889465"/>
              <a:gd name="connsiteY32" fmla="*/ 3447098 h 3447098"/>
              <a:gd name="connsiteX33" fmla="*/ 6768662 w 10889465"/>
              <a:gd name="connsiteY33" fmla="*/ 3447098 h 3447098"/>
              <a:gd name="connsiteX34" fmla="*/ 6195532 w 10889465"/>
              <a:gd name="connsiteY34" fmla="*/ 3447098 h 3447098"/>
              <a:gd name="connsiteX35" fmla="*/ 5840192 w 10889465"/>
              <a:gd name="connsiteY35" fmla="*/ 3447098 h 3447098"/>
              <a:gd name="connsiteX36" fmla="*/ 5049273 w 10889465"/>
              <a:gd name="connsiteY36" fmla="*/ 3447098 h 3447098"/>
              <a:gd name="connsiteX37" fmla="*/ 4367249 w 10889465"/>
              <a:gd name="connsiteY37" fmla="*/ 3447098 h 3447098"/>
              <a:gd name="connsiteX38" fmla="*/ 3576330 w 10889465"/>
              <a:gd name="connsiteY38" fmla="*/ 3447098 h 3447098"/>
              <a:gd name="connsiteX39" fmla="*/ 2894305 w 10889465"/>
              <a:gd name="connsiteY39" fmla="*/ 3447098 h 3447098"/>
              <a:gd name="connsiteX40" fmla="*/ 2430070 w 10889465"/>
              <a:gd name="connsiteY40" fmla="*/ 3447098 h 3447098"/>
              <a:gd name="connsiteX41" fmla="*/ 1965835 w 10889465"/>
              <a:gd name="connsiteY41" fmla="*/ 3447098 h 3447098"/>
              <a:gd name="connsiteX42" fmla="*/ 1501600 w 10889465"/>
              <a:gd name="connsiteY42" fmla="*/ 3447098 h 3447098"/>
              <a:gd name="connsiteX43" fmla="*/ 710681 w 10889465"/>
              <a:gd name="connsiteY43" fmla="*/ 3447098 h 3447098"/>
              <a:gd name="connsiteX44" fmla="*/ 0 w 10889465"/>
              <a:gd name="connsiteY44" fmla="*/ 3447098 h 3447098"/>
              <a:gd name="connsiteX45" fmla="*/ 0 w 10889465"/>
              <a:gd name="connsiteY45" fmla="*/ 2975995 h 3447098"/>
              <a:gd name="connsiteX46" fmla="*/ 0 w 10889465"/>
              <a:gd name="connsiteY46" fmla="*/ 2332536 h 3447098"/>
              <a:gd name="connsiteX47" fmla="*/ 0 w 10889465"/>
              <a:gd name="connsiteY47" fmla="*/ 1826962 h 3447098"/>
              <a:gd name="connsiteX48" fmla="*/ 0 w 10889465"/>
              <a:gd name="connsiteY48" fmla="*/ 1252446 h 3447098"/>
              <a:gd name="connsiteX49" fmla="*/ 0 w 10889465"/>
              <a:gd name="connsiteY49" fmla="*/ 712400 h 3447098"/>
              <a:gd name="connsiteX50" fmla="*/ 0 w 10889465"/>
              <a:gd name="connsiteY50" fmla="*/ 0 h 3447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889465" h="3447098" extrusionOk="0">
                <a:moveTo>
                  <a:pt x="0" y="0"/>
                </a:moveTo>
                <a:cubicBezTo>
                  <a:pt x="83053" y="-10468"/>
                  <a:pt x="160791" y="2938"/>
                  <a:pt x="246446" y="0"/>
                </a:cubicBezTo>
                <a:cubicBezTo>
                  <a:pt x="332101" y="-2938"/>
                  <a:pt x="439818" y="7406"/>
                  <a:pt x="601786" y="0"/>
                </a:cubicBezTo>
                <a:cubicBezTo>
                  <a:pt x="763754" y="-7406"/>
                  <a:pt x="1206679" y="17646"/>
                  <a:pt x="1392705" y="0"/>
                </a:cubicBezTo>
                <a:cubicBezTo>
                  <a:pt x="1578731" y="-17646"/>
                  <a:pt x="1771101" y="6758"/>
                  <a:pt x="1965835" y="0"/>
                </a:cubicBezTo>
                <a:cubicBezTo>
                  <a:pt x="2160569" y="-6758"/>
                  <a:pt x="2316029" y="4638"/>
                  <a:pt x="2538965" y="0"/>
                </a:cubicBezTo>
                <a:cubicBezTo>
                  <a:pt x="2761901" y="-4638"/>
                  <a:pt x="2732176" y="14915"/>
                  <a:pt x="2894305" y="0"/>
                </a:cubicBezTo>
                <a:cubicBezTo>
                  <a:pt x="3056434" y="-14915"/>
                  <a:pt x="3053979" y="27830"/>
                  <a:pt x="3140751" y="0"/>
                </a:cubicBezTo>
                <a:cubicBezTo>
                  <a:pt x="3227523" y="-27830"/>
                  <a:pt x="3331262" y="25040"/>
                  <a:pt x="3496091" y="0"/>
                </a:cubicBezTo>
                <a:cubicBezTo>
                  <a:pt x="3660920" y="-25040"/>
                  <a:pt x="3734750" y="32017"/>
                  <a:pt x="3851432" y="0"/>
                </a:cubicBezTo>
                <a:cubicBezTo>
                  <a:pt x="3968114" y="-32017"/>
                  <a:pt x="4089184" y="46046"/>
                  <a:pt x="4315667" y="0"/>
                </a:cubicBezTo>
                <a:cubicBezTo>
                  <a:pt x="4542150" y="-46046"/>
                  <a:pt x="4713409" y="55475"/>
                  <a:pt x="4888797" y="0"/>
                </a:cubicBezTo>
                <a:cubicBezTo>
                  <a:pt x="5064185" y="-55475"/>
                  <a:pt x="5369668" y="71645"/>
                  <a:pt x="5679716" y="0"/>
                </a:cubicBezTo>
                <a:cubicBezTo>
                  <a:pt x="5989764" y="-71645"/>
                  <a:pt x="6210359" y="45299"/>
                  <a:pt x="6470635" y="0"/>
                </a:cubicBezTo>
                <a:cubicBezTo>
                  <a:pt x="6730911" y="-45299"/>
                  <a:pt x="7068699" y="91509"/>
                  <a:pt x="7261554" y="0"/>
                </a:cubicBezTo>
                <a:cubicBezTo>
                  <a:pt x="7454409" y="-91509"/>
                  <a:pt x="7697899" y="23790"/>
                  <a:pt x="7834684" y="0"/>
                </a:cubicBezTo>
                <a:cubicBezTo>
                  <a:pt x="7971469" y="-23790"/>
                  <a:pt x="8224955" y="14858"/>
                  <a:pt x="8407813" y="0"/>
                </a:cubicBezTo>
                <a:cubicBezTo>
                  <a:pt x="8590671" y="-14858"/>
                  <a:pt x="8662288" y="11476"/>
                  <a:pt x="8763154" y="0"/>
                </a:cubicBezTo>
                <a:cubicBezTo>
                  <a:pt x="8864020" y="-11476"/>
                  <a:pt x="9259364" y="59438"/>
                  <a:pt x="9554073" y="0"/>
                </a:cubicBezTo>
                <a:cubicBezTo>
                  <a:pt x="9848782" y="-59438"/>
                  <a:pt x="10038548" y="76885"/>
                  <a:pt x="10236097" y="0"/>
                </a:cubicBezTo>
                <a:cubicBezTo>
                  <a:pt x="10433646" y="-76885"/>
                  <a:pt x="10700353" y="36643"/>
                  <a:pt x="10889465" y="0"/>
                </a:cubicBezTo>
                <a:cubicBezTo>
                  <a:pt x="10949637" y="173954"/>
                  <a:pt x="10879793" y="363694"/>
                  <a:pt x="10889465" y="540045"/>
                </a:cubicBezTo>
                <a:cubicBezTo>
                  <a:pt x="10899137" y="716396"/>
                  <a:pt x="10847209" y="974449"/>
                  <a:pt x="10889465" y="1149033"/>
                </a:cubicBezTo>
                <a:cubicBezTo>
                  <a:pt x="10931721" y="1323617"/>
                  <a:pt x="10870893" y="1470153"/>
                  <a:pt x="10889465" y="1758020"/>
                </a:cubicBezTo>
                <a:cubicBezTo>
                  <a:pt x="10908037" y="2045887"/>
                  <a:pt x="10829656" y="2120852"/>
                  <a:pt x="10889465" y="2332536"/>
                </a:cubicBezTo>
                <a:cubicBezTo>
                  <a:pt x="10949274" y="2544220"/>
                  <a:pt x="10861563" y="2680077"/>
                  <a:pt x="10889465" y="2838111"/>
                </a:cubicBezTo>
                <a:cubicBezTo>
                  <a:pt x="10917367" y="2996146"/>
                  <a:pt x="10819012" y="3242590"/>
                  <a:pt x="10889465" y="3447098"/>
                </a:cubicBezTo>
                <a:cubicBezTo>
                  <a:pt x="10696878" y="3537619"/>
                  <a:pt x="10353136" y="3398611"/>
                  <a:pt x="10098546" y="3447098"/>
                </a:cubicBezTo>
                <a:cubicBezTo>
                  <a:pt x="9843956" y="3495585"/>
                  <a:pt x="9601415" y="3394887"/>
                  <a:pt x="9416522" y="3447098"/>
                </a:cubicBezTo>
                <a:cubicBezTo>
                  <a:pt x="9231629" y="3499309"/>
                  <a:pt x="9064804" y="3446406"/>
                  <a:pt x="8952286" y="3447098"/>
                </a:cubicBezTo>
                <a:cubicBezTo>
                  <a:pt x="8839768" y="3447790"/>
                  <a:pt x="8682085" y="3427509"/>
                  <a:pt x="8488051" y="3447098"/>
                </a:cubicBezTo>
                <a:cubicBezTo>
                  <a:pt x="8294017" y="3466687"/>
                  <a:pt x="8057757" y="3438112"/>
                  <a:pt x="7914922" y="3447098"/>
                </a:cubicBezTo>
                <a:cubicBezTo>
                  <a:pt x="7772087" y="3456084"/>
                  <a:pt x="7321524" y="3374266"/>
                  <a:pt x="7124003" y="3447098"/>
                </a:cubicBezTo>
                <a:cubicBezTo>
                  <a:pt x="6926482" y="3519930"/>
                  <a:pt x="6920975" y="3441315"/>
                  <a:pt x="6768662" y="3447098"/>
                </a:cubicBezTo>
                <a:cubicBezTo>
                  <a:pt x="6616349" y="3452881"/>
                  <a:pt x="6357788" y="3445638"/>
                  <a:pt x="6195532" y="3447098"/>
                </a:cubicBezTo>
                <a:cubicBezTo>
                  <a:pt x="6033276" y="3448558"/>
                  <a:pt x="5983781" y="3432691"/>
                  <a:pt x="5840192" y="3447098"/>
                </a:cubicBezTo>
                <a:cubicBezTo>
                  <a:pt x="5696603" y="3461505"/>
                  <a:pt x="5433822" y="3396406"/>
                  <a:pt x="5049273" y="3447098"/>
                </a:cubicBezTo>
                <a:cubicBezTo>
                  <a:pt x="4664724" y="3497790"/>
                  <a:pt x="4519678" y="3442014"/>
                  <a:pt x="4367249" y="3447098"/>
                </a:cubicBezTo>
                <a:cubicBezTo>
                  <a:pt x="4214820" y="3452182"/>
                  <a:pt x="3800822" y="3382834"/>
                  <a:pt x="3576330" y="3447098"/>
                </a:cubicBezTo>
                <a:cubicBezTo>
                  <a:pt x="3351838" y="3511362"/>
                  <a:pt x="3128297" y="3370206"/>
                  <a:pt x="2894305" y="3447098"/>
                </a:cubicBezTo>
                <a:cubicBezTo>
                  <a:pt x="2660313" y="3523990"/>
                  <a:pt x="2545333" y="3412989"/>
                  <a:pt x="2430070" y="3447098"/>
                </a:cubicBezTo>
                <a:cubicBezTo>
                  <a:pt x="2314808" y="3481207"/>
                  <a:pt x="2166956" y="3423395"/>
                  <a:pt x="1965835" y="3447098"/>
                </a:cubicBezTo>
                <a:cubicBezTo>
                  <a:pt x="1764714" y="3470801"/>
                  <a:pt x="1599726" y="3415021"/>
                  <a:pt x="1501600" y="3447098"/>
                </a:cubicBezTo>
                <a:cubicBezTo>
                  <a:pt x="1403475" y="3479175"/>
                  <a:pt x="1076692" y="3360726"/>
                  <a:pt x="710681" y="3447098"/>
                </a:cubicBezTo>
                <a:cubicBezTo>
                  <a:pt x="344670" y="3533470"/>
                  <a:pt x="215461" y="3392339"/>
                  <a:pt x="0" y="3447098"/>
                </a:cubicBezTo>
                <a:cubicBezTo>
                  <a:pt x="-35745" y="3222046"/>
                  <a:pt x="31832" y="3099432"/>
                  <a:pt x="0" y="2975995"/>
                </a:cubicBezTo>
                <a:cubicBezTo>
                  <a:pt x="-31832" y="2852558"/>
                  <a:pt x="39867" y="2466477"/>
                  <a:pt x="0" y="2332536"/>
                </a:cubicBezTo>
                <a:cubicBezTo>
                  <a:pt x="-39867" y="2198595"/>
                  <a:pt x="36414" y="1956520"/>
                  <a:pt x="0" y="1826962"/>
                </a:cubicBezTo>
                <a:cubicBezTo>
                  <a:pt x="-36414" y="1697404"/>
                  <a:pt x="24927" y="1379328"/>
                  <a:pt x="0" y="1252446"/>
                </a:cubicBezTo>
                <a:cubicBezTo>
                  <a:pt x="-24927" y="1125564"/>
                  <a:pt x="44428" y="888124"/>
                  <a:pt x="0" y="712400"/>
                </a:cubicBezTo>
                <a:cubicBezTo>
                  <a:pt x="-44428" y="536676"/>
                  <a:pt x="9248" y="32962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Rappel règle actuelle sur les alertes page accueil « Actions passées non qualifiées »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Remontent en alerte « Actions passées non qualifiées », sur la page d’accueil, toutes les actions dont Présence =NR ET avec participants ;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peuvent donc être concernées les actions indiv, collectives et administratives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fr-FR" sz="1800" dirty="0">
              <a:effectLst/>
              <a:latin typeface="Calibri" panose="020F0502020204030204" pitchFamily="34" charset="0"/>
            </a:endParaRPr>
          </a:p>
          <a:p>
            <a:pPr marL="85725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ajout d’une nouvelle règle de gestion :</a:t>
            </a:r>
          </a:p>
          <a:p>
            <a:pPr marL="85725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  remonter dans l'alerte "Actions passées non qualifiées" les actions administratives dont Statut de l'action ="réservées" ou "planifiées ».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AUCUNE BGE NE S’Y OPPOSE  ;  MAIS UTILE POUR 1 SEULE BGE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 DONC PAS PRIORITAIRE</a:t>
            </a:r>
          </a:p>
        </p:txBody>
      </p:sp>
    </p:spTree>
    <p:extLst>
      <p:ext uri="{BB962C8B-B14F-4D97-AF65-F5344CB8AC3E}">
        <p14:creationId xmlns:p14="http://schemas.microsoft.com/office/powerpoint/2010/main" val="580552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8439" y="1567740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 LIVREES|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PARAMETRAGE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652F4B4-7E20-4740-B83C-17D3A55D1442}"/>
              </a:ext>
            </a:extLst>
          </p:cNvPr>
          <p:cNvSpPr txBox="1"/>
          <p:nvPr/>
        </p:nvSpPr>
        <p:spPr>
          <a:xfrm>
            <a:off x="5624667" y="5435719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19 sept au 10 oct.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4849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12029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PROFIL DROIT/ Ajout de l’alerte « Actions supprimées-modifiées »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7" y="1192907"/>
            <a:ext cx="10983856" cy="677108"/>
          </a:xfrm>
          <a:custGeom>
            <a:avLst/>
            <a:gdLst>
              <a:gd name="connsiteX0" fmla="*/ 0 w 10983856"/>
              <a:gd name="connsiteY0" fmla="*/ 0 h 677108"/>
              <a:gd name="connsiteX1" fmla="*/ 248582 w 10983856"/>
              <a:gd name="connsiteY1" fmla="*/ 0 h 677108"/>
              <a:gd name="connsiteX2" fmla="*/ 607003 w 10983856"/>
              <a:gd name="connsiteY2" fmla="*/ 0 h 677108"/>
              <a:gd name="connsiteX3" fmla="*/ 1404777 w 10983856"/>
              <a:gd name="connsiteY3" fmla="*/ 0 h 677108"/>
              <a:gd name="connsiteX4" fmla="*/ 1982875 w 10983856"/>
              <a:gd name="connsiteY4" fmla="*/ 0 h 677108"/>
              <a:gd name="connsiteX5" fmla="*/ 2560973 w 10983856"/>
              <a:gd name="connsiteY5" fmla="*/ 0 h 677108"/>
              <a:gd name="connsiteX6" fmla="*/ 2919393 w 10983856"/>
              <a:gd name="connsiteY6" fmla="*/ 0 h 677108"/>
              <a:gd name="connsiteX7" fmla="*/ 3167975 w 10983856"/>
              <a:gd name="connsiteY7" fmla="*/ 0 h 677108"/>
              <a:gd name="connsiteX8" fmla="*/ 3526396 w 10983856"/>
              <a:gd name="connsiteY8" fmla="*/ 0 h 677108"/>
              <a:gd name="connsiteX9" fmla="*/ 3884816 w 10983856"/>
              <a:gd name="connsiteY9" fmla="*/ 0 h 677108"/>
              <a:gd name="connsiteX10" fmla="*/ 4353076 w 10983856"/>
              <a:gd name="connsiteY10" fmla="*/ 0 h 677108"/>
              <a:gd name="connsiteX11" fmla="*/ 4931173 w 10983856"/>
              <a:gd name="connsiteY11" fmla="*/ 0 h 677108"/>
              <a:gd name="connsiteX12" fmla="*/ 5728948 w 10983856"/>
              <a:gd name="connsiteY12" fmla="*/ 0 h 677108"/>
              <a:gd name="connsiteX13" fmla="*/ 6526723 w 10983856"/>
              <a:gd name="connsiteY13" fmla="*/ 0 h 677108"/>
              <a:gd name="connsiteX14" fmla="*/ 7324498 w 10983856"/>
              <a:gd name="connsiteY14" fmla="*/ 0 h 677108"/>
              <a:gd name="connsiteX15" fmla="*/ 7902595 w 10983856"/>
              <a:gd name="connsiteY15" fmla="*/ 0 h 677108"/>
              <a:gd name="connsiteX16" fmla="*/ 8480693 w 10983856"/>
              <a:gd name="connsiteY16" fmla="*/ 0 h 677108"/>
              <a:gd name="connsiteX17" fmla="*/ 8839114 w 10983856"/>
              <a:gd name="connsiteY17" fmla="*/ 0 h 677108"/>
              <a:gd name="connsiteX18" fmla="*/ 9636888 w 10983856"/>
              <a:gd name="connsiteY18" fmla="*/ 0 h 677108"/>
              <a:gd name="connsiteX19" fmla="*/ 10324825 w 10983856"/>
              <a:gd name="connsiteY19" fmla="*/ 0 h 677108"/>
              <a:gd name="connsiteX20" fmla="*/ 10983856 w 10983856"/>
              <a:gd name="connsiteY20" fmla="*/ 0 h 677108"/>
              <a:gd name="connsiteX21" fmla="*/ 10983856 w 10983856"/>
              <a:gd name="connsiteY21" fmla="*/ 331783 h 677108"/>
              <a:gd name="connsiteX22" fmla="*/ 10983856 w 10983856"/>
              <a:gd name="connsiteY22" fmla="*/ 677108 h 677108"/>
              <a:gd name="connsiteX23" fmla="*/ 10295920 w 10983856"/>
              <a:gd name="connsiteY23" fmla="*/ 677108 h 677108"/>
              <a:gd name="connsiteX24" fmla="*/ 9827661 w 10983856"/>
              <a:gd name="connsiteY24" fmla="*/ 677108 h 677108"/>
              <a:gd name="connsiteX25" fmla="*/ 9359402 w 10983856"/>
              <a:gd name="connsiteY25" fmla="*/ 677108 h 677108"/>
              <a:gd name="connsiteX26" fmla="*/ 9000981 w 10983856"/>
              <a:gd name="connsiteY26" fmla="*/ 677108 h 677108"/>
              <a:gd name="connsiteX27" fmla="*/ 8203206 w 10983856"/>
              <a:gd name="connsiteY27" fmla="*/ 677108 h 677108"/>
              <a:gd name="connsiteX28" fmla="*/ 7515270 w 10983856"/>
              <a:gd name="connsiteY28" fmla="*/ 677108 h 677108"/>
              <a:gd name="connsiteX29" fmla="*/ 7047011 w 10983856"/>
              <a:gd name="connsiteY29" fmla="*/ 677108 h 677108"/>
              <a:gd name="connsiteX30" fmla="*/ 6578752 w 10983856"/>
              <a:gd name="connsiteY30" fmla="*/ 677108 h 677108"/>
              <a:gd name="connsiteX31" fmla="*/ 6000654 w 10983856"/>
              <a:gd name="connsiteY31" fmla="*/ 677108 h 677108"/>
              <a:gd name="connsiteX32" fmla="*/ 5202879 w 10983856"/>
              <a:gd name="connsiteY32" fmla="*/ 677108 h 677108"/>
              <a:gd name="connsiteX33" fmla="*/ 4844459 w 10983856"/>
              <a:gd name="connsiteY33" fmla="*/ 677108 h 677108"/>
              <a:gd name="connsiteX34" fmla="*/ 4266361 w 10983856"/>
              <a:gd name="connsiteY34" fmla="*/ 677108 h 677108"/>
              <a:gd name="connsiteX35" fmla="*/ 3907940 w 10983856"/>
              <a:gd name="connsiteY35" fmla="*/ 677108 h 677108"/>
              <a:gd name="connsiteX36" fmla="*/ 3110166 w 10983856"/>
              <a:gd name="connsiteY36" fmla="*/ 677108 h 677108"/>
              <a:gd name="connsiteX37" fmla="*/ 2422229 w 10983856"/>
              <a:gd name="connsiteY37" fmla="*/ 677108 h 677108"/>
              <a:gd name="connsiteX38" fmla="*/ 1624454 w 10983856"/>
              <a:gd name="connsiteY38" fmla="*/ 677108 h 677108"/>
              <a:gd name="connsiteX39" fmla="*/ 936518 w 10983856"/>
              <a:gd name="connsiteY39" fmla="*/ 677108 h 677108"/>
              <a:gd name="connsiteX40" fmla="*/ 0 w 10983856"/>
              <a:gd name="connsiteY40" fmla="*/ 677108 h 677108"/>
              <a:gd name="connsiteX41" fmla="*/ 0 w 10983856"/>
              <a:gd name="connsiteY41" fmla="*/ 345325 h 677108"/>
              <a:gd name="connsiteX42" fmla="*/ 0 w 10983856"/>
              <a:gd name="connsiteY42" fmla="*/ 0 h 6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983856" h="677108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1002907" y="74711"/>
                  <a:pt x="10977199" y="197898"/>
                  <a:pt x="10983856" y="331783"/>
                </a:cubicBezTo>
                <a:cubicBezTo>
                  <a:pt x="10990513" y="465668"/>
                  <a:pt x="10975665" y="518430"/>
                  <a:pt x="10983856" y="677108"/>
                </a:cubicBezTo>
                <a:cubicBezTo>
                  <a:pt x="10747945" y="700115"/>
                  <a:pt x="10451778" y="647507"/>
                  <a:pt x="10295920" y="677108"/>
                </a:cubicBezTo>
                <a:cubicBezTo>
                  <a:pt x="10140062" y="706709"/>
                  <a:pt x="9976648" y="673998"/>
                  <a:pt x="9827661" y="677108"/>
                </a:cubicBezTo>
                <a:cubicBezTo>
                  <a:pt x="9678674" y="680218"/>
                  <a:pt x="9487980" y="621025"/>
                  <a:pt x="9359402" y="677108"/>
                </a:cubicBezTo>
                <a:cubicBezTo>
                  <a:pt x="9230824" y="733191"/>
                  <a:pt x="9143644" y="665757"/>
                  <a:pt x="9000981" y="677108"/>
                </a:cubicBezTo>
                <a:cubicBezTo>
                  <a:pt x="8858318" y="688459"/>
                  <a:pt x="8435621" y="639856"/>
                  <a:pt x="8203206" y="677108"/>
                </a:cubicBezTo>
                <a:cubicBezTo>
                  <a:pt x="7970791" y="714360"/>
                  <a:pt x="7709978" y="648970"/>
                  <a:pt x="7515270" y="677108"/>
                </a:cubicBezTo>
                <a:cubicBezTo>
                  <a:pt x="7320562" y="705246"/>
                  <a:pt x="7196431" y="647714"/>
                  <a:pt x="7047011" y="677108"/>
                </a:cubicBezTo>
                <a:cubicBezTo>
                  <a:pt x="6897591" y="706502"/>
                  <a:pt x="6809700" y="634878"/>
                  <a:pt x="6578752" y="677108"/>
                </a:cubicBezTo>
                <a:cubicBezTo>
                  <a:pt x="6347804" y="719338"/>
                  <a:pt x="6259119" y="645802"/>
                  <a:pt x="6000654" y="677108"/>
                </a:cubicBezTo>
                <a:cubicBezTo>
                  <a:pt x="5742189" y="708414"/>
                  <a:pt x="5456880" y="597797"/>
                  <a:pt x="5202879" y="677108"/>
                </a:cubicBezTo>
                <a:cubicBezTo>
                  <a:pt x="4948879" y="756419"/>
                  <a:pt x="4989681" y="658098"/>
                  <a:pt x="4844459" y="677108"/>
                </a:cubicBezTo>
                <a:cubicBezTo>
                  <a:pt x="4699237" y="696118"/>
                  <a:pt x="4437039" y="610811"/>
                  <a:pt x="4266361" y="677108"/>
                </a:cubicBezTo>
                <a:cubicBezTo>
                  <a:pt x="4095683" y="743405"/>
                  <a:pt x="3995070" y="648230"/>
                  <a:pt x="3907940" y="677108"/>
                </a:cubicBezTo>
                <a:cubicBezTo>
                  <a:pt x="3820810" y="705986"/>
                  <a:pt x="3475147" y="593844"/>
                  <a:pt x="3110166" y="677108"/>
                </a:cubicBezTo>
                <a:cubicBezTo>
                  <a:pt x="2745185" y="760372"/>
                  <a:pt x="2615930" y="611139"/>
                  <a:pt x="2422229" y="677108"/>
                </a:cubicBezTo>
                <a:cubicBezTo>
                  <a:pt x="2228528" y="743077"/>
                  <a:pt x="1887553" y="649876"/>
                  <a:pt x="1624454" y="677108"/>
                </a:cubicBezTo>
                <a:cubicBezTo>
                  <a:pt x="1361355" y="704340"/>
                  <a:pt x="1197810" y="651143"/>
                  <a:pt x="936518" y="677108"/>
                </a:cubicBezTo>
                <a:cubicBezTo>
                  <a:pt x="675226" y="703073"/>
                  <a:pt x="404994" y="583892"/>
                  <a:pt x="0" y="677108"/>
                </a:cubicBezTo>
                <a:cubicBezTo>
                  <a:pt x="-26468" y="528296"/>
                  <a:pt x="11804" y="505683"/>
                  <a:pt x="0" y="345325"/>
                </a:cubicBezTo>
                <a:cubicBezTo>
                  <a:pt x="-11804" y="184967"/>
                  <a:pt x="22542" y="14126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Il est maintenant possible de rendre visible ou pas l’alertes « Actions modifiées-supprimées »</a:t>
            </a:r>
          </a:p>
          <a:p>
            <a:pPr algn="just"/>
            <a:r>
              <a:rPr lang="fr-FR" sz="12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Bien penser à paramétrer cette nouvelle alerte dans Administration/ Profil pour la rendre visible si désirée.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3443CBC-902B-CB09-CBFB-D3B3AFEE6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97" y="2472900"/>
            <a:ext cx="9185274" cy="429053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D1E1EDD-C9E3-65D6-5E75-8330B011FDB2}"/>
              </a:ext>
            </a:extLst>
          </p:cNvPr>
          <p:cNvSpPr txBox="1"/>
          <p:nvPr/>
        </p:nvSpPr>
        <p:spPr>
          <a:xfrm>
            <a:off x="818697" y="2100152"/>
            <a:ext cx="4776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Administration/ Profil/ Droits généraux</a:t>
            </a:r>
          </a:p>
        </p:txBody>
      </p:sp>
    </p:spTree>
    <p:extLst>
      <p:ext uri="{BB962C8B-B14F-4D97-AF65-F5344CB8AC3E}">
        <p14:creationId xmlns:p14="http://schemas.microsoft.com/office/powerpoint/2010/main" val="317642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12029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CONDITION IMPUTATION RESSOURCE/ Ajout critère DE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7" y="1192907"/>
            <a:ext cx="10983856" cy="1754326"/>
          </a:xfrm>
          <a:custGeom>
            <a:avLst/>
            <a:gdLst>
              <a:gd name="connsiteX0" fmla="*/ 0 w 10983856"/>
              <a:gd name="connsiteY0" fmla="*/ 0 h 1754326"/>
              <a:gd name="connsiteX1" fmla="*/ 248582 w 10983856"/>
              <a:gd name="connsiteY1" fmla="*/ 0 h 1754326"/>
              <a:gd name="connsiteX2" fmla="*/ 607003 w 10983856"/>
              <a:gd name="connsiteY2" fmla="*/ 0 h 1754326"/>
              <a:gd name="connsiteX3" fmla="*/ 1404777 w 10983856"/>
              <a:gd name="connsiteY3" fmla="*/ 0 h 1754326"/>
              <a:gd name="connsiteX4" fmla="*/ 1982875 w 10983856"/>
              <a:gd name="connsiteY4" fmla="*/ 0 h 1754326"/>
              <a:gd name="connsiteX5" fmla="*/ 2560973 w 10983856"/>
              <a:gd name="connsiteY5" fmla="*/ 0 h 1754326"/>
              <a:gd name="connsiteX6" fmla="*/ 2919393 w 10983856"/>
              <a:gd name="connsiteY6" fmla="*/ 0 h 1754326"/>
              <a:gd name="connsiteX7" fmla="*/ 3167975 w 10983856"/>
              <a:gd name="connsiteY7" fmla="*/ 0 h 1754326"/>
              <a:gd name="connsiteX8" fmla="*/ 3526396 w 10983856"/>
              <a:gd name="connsiteY8" fmla="*/ 0 h 1754326"/>
              <a:gd name="connsiteX9" fmla="*/ 3884816 w 10983856"/>
              <a:gd name="connsiteY9" fmla="*/ 0 h 1754326"/>
              <a:gd name="connsiteX10" fmla="*/ 4353076 w 10983856"/>
              <a:gd name="connsiteY10" fmla="*/ 0 h 1754326"/>
              <a:gd name="connsiteX11" fmla="*/ 4931173 w 10983856"/>
              <a:gd name="connsiteY11" fmla="*/ 0 h 1754326"/>
              <a:gd name="connsiteX12" fmla="*/ 5728948 w 10983856"/>
              <a:gd name="connsiteY12" fmla="*/ 0 h 1754326"/>
              <a:gd name="connsiteX13" fmla="*/ 6526723 w 10983856"/>
              <a:gd name="connsiteY13" fmla="*/ 0 h 1754326"/>
              <a:gd name="connsiteX14" fmla="*/ 7324498 w 10983856"/>
              <a:gd name="connsiteY14" fmla="*/ 0 h 1754326"/>
              <a:gd name="connsiteX15" fmla="*/ 7902595 w 10983856"/>
              <a:gd name="connsiteY15" fmla="*/ 0 h 1754326"/>
              <a:gd name="connsiteX16" fmla="*/ 8480693 w 10983856"/>
              <a:gd name="connsiteY16" fmla="*/ 0 h 1754326"/>
              <a:gd name="connsiteX17" fmla="*/ 8839114 w 10983856"/>
              <a:gd name="connsiteY17" fmla="*/ 0 h 1754326"/>
              <a:gd name="connsiteX18" fmla="*/ 9636888 w 10983856"/>
              <a:gd name="connsiteY18" fmla="*/ 0 h 1754326"/>
              <a:gd name="connsiteX19" fmla="*/ 10324825 w 10983856"/>
              <a:gd name="connsiteY19" fmla="*/ 0 h 1754326"/>
              <a:gd name="connsiteX20" fmla="*/ 10983856 w 10983856"/>
              <a:gd name="connsiteY20" fmla="*/ 0 h 1754326"/>
              <a:gd name="connsiteX21" fmla="*/ 10983856 w 10983856"/>
              <a:gd name="connsiteY21" fmla="*/ 567232 h 1754326"/>
              <a:gd name="connsiteX22" fmla="*/ 10983856 w 10983856"/>
              <a:gd name="connsiteY22" fmla="*/ 1169551 h 1754326"/>
              <a:gd name="connsiteX23" fmla="*/ 10983856 w 10983856"/>
              <a:gd name="connsiteY23" fmla="*/ 1754326 h 1754326"/>
              <a:gd name="connsiteX24" fmla="*/ 10405758 w 10983856"/>
              <a:gd name="connsiteY24" fmla="*/ 1754326 h 1754326"/>
              <a:gd name="connsiteX25" fmla="*/ 9937499 w 10983856"/>
              <a:gd name="connsiteY25" fmla="*/ 1754326 h 1754326"/>
              <a:gd name="connsiteX26" fmla="*/ 9579079 w 10983856"/>
              <a:gd name="connsiteY26" fmla="*/ 1754326 h 1754326"/>
              <a:gd name="connsiteX27" fmla="*/ 8781304 w 10983856"/>
              <a:gd name="connsiteY27" fmla="*/ 1754326 h 1754326"/>
              <a:gd name="connsiteX28" fmla="*/ 8093368 w 10983856"/>
              <a:gd name="connsiteY28" fmla="*/ 1754326 h 1754326"/>
              <a:gd name="connsiteX29" fmla="*/ 7625108 w 10983856"/>
              <a:gd name="connsiteY29" fmla="*/ 1754326 h 1754326"/>
              <a:gd name="connsiteX30" fmla="*/ 7156849 w 10983856"/>
              <a:gd name="connsiteY30" fmla="*/ 1754326 h 1754326"/>
              <a:gd name="connsiteX31" fmla="*/ 6578752 w 10983856"/>
              <a:gd name="connsiteY31" fmla="*/ 1754326 h 1754326"/>
              <a:gd name="connsiteX32" fmla="*/ 5780977 w 10983856"/>
              <a:gd name="connsiteY32" fmla="*/ 1754326 h 1754326"/>
              <a:gd name="connsiteX33" fmla="*/ 5422556 w 10983856"/>
              <a:gd name="connsiteY33" fmla="*/ 1754326 h 1754326"/>
              <a:gd name="connsiteX34" fmla="*/ 4844459 w 10983856"/>
              <a:gd name="connsiteY34" fmla="*/ 1754326 h 1754326"/>
              <a:gd name="connsiteX35" fmla="*/ 4486038 w 10983856"/>
              <a:gd name="connsiteY35" fmla="*/ 1754326 h 1754326"/>
              <a:gd name="connsiteX36" fmla="*/ 3688263 w 10983856"/>
              <a:gd name="connsiteY36" fmla="*/ 1754326 h 1754326"/>
              <a:gd name="connsiteX37" fmla="*/ 3000327 w 10983856"/>
              <a:gd name="connsiteY37" fmla="*/ 1754326 h 1754326"/>
              <a:gd name="connsiteX38" fmla="*/ 2202552 w 10983856"/>
              <a:gd name="connsiteY38" fmla="*/ 1754326 h 1754326"/>
              <a:gd name="connsiteX39" fmla="*/ 1514616 w 10983856"/>
              <a:gd name="connsiteY39" fmla="*/ 1754326 h 1754326"/>
              <a:gd name="connsiteX40" fmla="*/ 1046357 w 10983856"/>
              <a:gd name="connsiteY40" fmla="*/ 1754326 h 1754326"/>
              <a:gd name="connsiteX41" fmla="*/ 578098 w 10983856"/>
              <a:gd name="connsiteY41" fmla="*/ 1754326 h 1754326"/>
              <a:gd name="connsiteX42" fmla="*/ 0 w 10983856"/>
              <a:gd name="connsiteY42" fmla="*/ 1754326 h 1754326"/>
              <a:gd name="connsiteX43" fmla="*/ 0 w 10983856"/>
              <a:gd name="connsiteY43" fmla="*/ 1134464 h 1754326"/>
              <a:gd name="connsiteX44" fmla="*/ 0 w 10983856"/>
              <a:gd name="connsiteY44" fmla="*/ 584775 h 1754326"/>
              <a:gd name="connsiteX45" fmla="*/ 0 w 10983856"/>
              <a:gd name="connsiteY45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983856" h="1754326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0984397" y="272481"/>
                  <a:pt x="10959211" y="443447"/>
                  <a:pt x="10983856" y="567232"/>
                </a:cubicBezTo>
                <a:cubicBezTo>
                  <a:pt x="11008501" y="691017"/>
                  <a:pt x="10932899" y="939838"/>
                  <a:pt x="10983856" y="1169551"/>
                </a:cubicBezTo>
                <a:cubicBezTo>
                  <a:pt x="11034813" y="1399264"/>
                  <a:pt x="10954502" y="1553117"/>
                  <a:pt x="10983856" y="1754326"/>
                </a:cubicBezTo>
                <a:cubicBezTo>
                  <a:pt x="10789400" y="1790005"/>
                  <a:pt x="10642892" y="1692178"/>
                  <a:pt x="10405758" y="1754326"/>
                </a:cubicBezTo>
                <a:cubicBezTo>
                  <a:pt x="10168624" y="1816474"/>
                  <a:pt x="10066077" y="1698243"/>
                  <a:pt x="9937499" y="1754326"/>
                </a:cubicBezTo>
                <a:cubicBezTo>
                  <a:pt x="9808921" y="1810409"/>
                  <a:pt x="9717497" y="1737550"/>
                  <a:pt x="9579079" y="1754326"/>
                </a:cubicBezTo>
                <a:cubicBezTo>
                  <a:pt x="9440661" y="1771102"/>
                  <a:pt x="9013719" y="1717074"/>
                  <a:pt x="8781304" y="1754326"/>
                </a:cubicBezTo>
                <a:cubicBezTo>
                  <a:pt x="8548889" y="1791578"/>
                  <a:pt x="8288076" y="1726188"/>
                  <a:pt x="8093368" y="1754326"/>
                </a:cubicBezTo>
                <a:cubicBezTo>
                  <a:pt x="7898660" y="1782464"/>
                  <a:pt x="7781184" y="1733940"/>
                  <a:pt x="7625108" y="1754326"/>
                </a:cubicBezTo>
                <a:cubicBezTo>
                  <a:pt x="7469032" y="1774712"/>
                  <a:pt x="7387797" y="1712096"/>
                  <a:pt x="7156849" y="1754326"/>
                </a:cubicBezTo>
                <a:cubicBezTo>
                  <a:pt x="6925901" y="1796556"/>
                  <a:pt x="6836778" y="1720409"/>
                  <a:pt x="6578752" y="1754326"/>
                </a:cubicBezTo>
                <a:cubicBezTo>
                  <a:pt x="6320726" y="1788243"/>
                  <a:pt x="6034978" y="1675015"/>
                  <a:pt x="5780977" y="1754326"/>
                </a:cubicBezTo>
                <a:cubicBezTo>
                  <a:pt x="5526977" y="1833637"/>
                  <a:pt x="5576016" y="1746847"/>
                  <a:pt x="5422556" y="1754326"/>
                </a:cubicBezTo>
                <a:cubicBezTo>
                  <a:pt x="5269096" y="1761805"/>
                  <a:pt x="5007833" y="1685619"/>
                  <a:pt x="4844459" y="1754326"/>
                </a:cubicBezTo>
                <a:cubicBezTo>
                  <a:pt x="4681085" y="1823033"/>
                  <a:pt x="4573168" y="1725448"/>
                  <a:pt x="4486038" y="1754326"/>
                </a:cubicBezTo>
                <a:cubicBezTo>
                  <a:pt x="4398908" y="1783204"/>
                  <a:pt x="4058191" y="1671957"/>
                  <a:pt x="3688263" y="1754326"/>
                </a:cubicBezTo>
                <a:cubicBezTo>
                  <a:pt x="3318336" y="1836695"/>
                  <a:pt x="3189349" y="1682526"/>
                  <a:pt x="3000327" y="1754326"/>
                </a:cubicBezTo>
                <a:cubicBezTo>
                  <a:pt x="2811305" y="1826126"/>
                  <a:pt x="2465651" y="1727094"/>
                  <a:pt x="2202552" y="1754326"/>
                </a:cubicBezTo>
                <a:cubicBezTo>
                  <a:pt x="1939453" y="1781558"/>
                  <a:pt x="1775908" y="1728361"/>
                  <a:pt x="1514616" y="1754326"/>
                </a:cubicBezTo>
                <a:cubicBezTo>
                  <a:pt x="1253324" y="1780291"/>
                  <a:pt x="1220245" y="1717301"/>
                  <a:pt x="1046357" y="1754326"/>
                </a:cubicBezTo>
                <a:cubicBezTo>
                  <a:pt x="872469" y="1791351"/>
                  <a:pt x="731289" y="1746292"/>
                  <a:pt x="578098" y="1754326"/>
                </a:cubicBezTo>
                <a:cubicBezTo>
                  <a:pt x="424907" y="1762360"/>
                  <a:pt x="149538" y="1750480"/>
                  <a:pt x="0" y="1754326"/>
                </a:cubicBezTo>
                <a:cubicBezTo>
                  <a:pt x="-24642" y="1532282"/>
                  <a:pt x="50129" y="1313598"/>
                  <a:pt x="0" y="1134464"/>
                </a:cubicBezTo>
                <a:cubicBezTo>
                  <a:pt x="-50129" y="955330"/>
                  <a:pt x="1860" y="707111"/>
                  <a:pt x="0" y="584775"/>
                </a:cubicBezTo>
                <a:cubicBezTo>
                  <a:pt x="-1860" y="462439"/>
                  <a:pt x="49318" y="12640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Possibilité de conditionner une Ressource sur la qualification « Demandeur d’emploi » d’un entrepreneur 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Fonctionnement</a:t>
            </a:r>
          </a:p>
          <a:p>
            <a:pPr algn="just"/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Pour une action rattachée à une Ressource concernée par cette Condition d’imputation de la ressource, il ne sera pas possible d’ajouter des Participants non Demandeurs d’emploi (même principe que pour la condition RSA ou TH)</a:t>
            </a:r>
          </a:p>
        </p:txBody>
      </p:sp>
    </p:spTree>
    <p:extLst>
      <p:ext uri="{BB962C8B-B14F-4D97-AF65-F5344CB8AC3E}">
        <p14:creationId xmlns:p14="http://schemas.microsoft.com/office/powerpoint/2010/main" val="104295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1202931" cy="1077218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TABLEAUX LIBRES/ Requête « date prochaine action » pour une ODS spécifique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6" y="1633847"/>
            <a:ext cx="10983856" cy="1015663"/>
          </a:xfrm>
          <a:custGeom>
            <a:avLst/>
            <a:gdLst>
              <a:gd name="connsiteX0" fmla="*/ 0 w 10983856"/>
              <a:gd name="connsiteY0" fmla="*/ 0 h 1015663"/>
              <a:gd name="connsiteX1" fmla="*/ 248582 w 10983856"/>
              <a:gd name="connsiteY1" fmla="*/ 0 h 1015663"/>
              <a:gd name="connsiteX2" fmla="*/ 607003 w 10983856"/>
              <a:gd name="connsiteY2" fmla="*/ 0 h 1015663"/>
              <a:gd name="connsiteX3" fmla="*/ 1404777 w 10983856"/>
              <a:gd name="connsiteY3" fmla="*/ 0 h 1015663"/>
              <a:gd name="connsiteX4" fmla="*/ 1982875 w 10983856"/>
              <a:gd name="connsiteY4" fmla="*/ 0 h 1015663"/>
              <a:gd name="connsiteX5" fmla="*/ 2560973 w 10983856"/>
              <a:gd name="connsiteY5" fmla="*/ 0 h 1015663"/>
              <a:gd name="connsiteX6" fmla="*/ 2919393 w 10983856"/>
              <a:gd name="connsiteY6" fmla="*/ 0 h 1015663"/>
              <a:gd name="connsiteX7" fmla="*/ 3167975 w 10983856"/>
              <a:gd name="connsiteY7" fmla="*/ 0 h 1015663"/>
              <a:gd name="connsiteX8" fmla="*/ 3526396 w 10983856"/>
              <a:gd name="connsiteY8" fmla="*/ 0 h 1015663"/>
              <a:gd name="connsiteX9" fmla="*/ 3884816 w 10983856"/>
              <a:gd name="connsiteY9" fmla="*/ 0 h 1015663"/>
              <a:gd name="connsiteX10" fmla="*/ 4353076 w 10983856"/>
              <a:gd name="connsiteY10" fmla="*/ 0 h 1015663"/>
              <a:gd name="connsiteX11" fmla="*/ 4931173 w 10983856"/>
              <a:gd name="connsiteY11" fmla="*/ 0 h 1015663"/>
              <a:gd name="connsiteX12" fmla="*/ 5728948 w 10983856"/>
              <a:gd name="connsiteY12" fmla="*/ 0 h 1015663"/>
              <a:gd name="connsiteX13" fmla="*/ 6526723 w 10983856"/>
              <a:gd name="connsiteY13" fmla="*/ 0 h 1015663"/>
              <a:gd name="connsiteX14" fmla="*/ 7324498 w 10983856"/>
              <a:gd name="connsiteY14" fmla="*/ 0 h 1015663"/>
              <a:gd name="connsiteX15" fmla="*/ 7902595 w 10983856"/>
              <a:gd name="connsiteY15" fmla="*/ 0 h 1015663"/>
              <a:gd name="connsiteX16" fmla="*/ 8480693 w 10983856"/>
              <a:gd name="connsiteY16" fmla="*/ 0 h 1015663"/>
              <a:gd name="connsiteX17" fmla="*/ 8839114 w 10983856"/>
              <a:gd name="connsiteY17" fmla="*/ 0 h 1015663"/>
              <a:gd name="connsiteX18" fmla="*/ 9636888 w 10983856"/>
              <a:gd name="connsiteY18" fmla="*/ 0 h 1015663"/>
              <a:gd name="connsiteX19" fmla="*/ 10324825 w 10983856"/>
              <a:gd name="connsiteY19" fmla="*/ 0 h 1015663"/>
              <a:gd name="connsiteX20" fmla="*/ 10983856 w 10983856"/>
              <a:gd name="connsiteY20" fmla="*/ 0 h 1015663"/>
              <a:gd name="connsiteX21" fmla="*/ 10983856 w 10983856"/>
              <a:gd name="connsiteY21" fmla="*/ 497675 h 1015663"/>
              <a:gd name="connsiteX22" fmla="*/ 10983856 w 10983856"/>
              <a:gd name="connsiteY22" fmla="*/ 1015663 h 1015663"/>
              <a:gd name="connsiteX23" fmla="*/ 10295920 w 10983856"/>
              <a:gd name="connsiteY23" fmla="*/ 1015663 h 1015663"/>
              <a:gd name="connsiteX24" fmla="*/ 9827661 w 10983856"/>
              <a:gd name="connsiteY24" fmla="*/ 1015663 h 1015663"/>
              <a:gd name="connsiteX25" fmla="*/ 9359402 w 10983856"/>
              <a:gd name="connsiteY25" fmla="*/ 1015663 h 1015663"/>
              <a:gd name="connsiteX26" fmla="*/ 9000981 w 10983856"/>
              <a:gd name="connsiteY26" fmla="*/ 1015663 h 1015663"/>
              <a:gd name="connsiteX27" fmla="*/ 8203206 w 10983856"/>
              <a:gd name="connsiteY27" fmla="*/ 1015663 h 1015663"/>
              <a:gd name="connsiteX28" fmla="*/ 7515270 w 10983856"/>
              <a:gd name="connsiteY28" fmla="*/ 1015663 h 1015663"/>
              <a:gd name="connsiteX29" fmla="*/ 7047011 w 10983856"/>
              <a:gd name="connsiteY29" fmla="*/ 1015663 h 1015663"/>
              <a:gd name="connsiteX30" fmla="*/ 6578752 w 10983856"/>
              <a:gd name="connsiteY30" fmla="*/ 1015663 h 1015663"/>
              <a:gd name="connsiteX31" fmla="*/ 6000654 w 10983856"/>
              <a:gd name="connsiteY31" fmla="*/ 1015663 h 1015663"/>
              <a:gd name="connsiteX32" fmla="*/ 5202879 w 10983856"/>
              <a:gd name="connsiteY32" fmla="*/ 1015663 h 1015663"/>
              <a:gd name="connsiteX33" fmla="*/ 4844459 w 10983856"/>
              <a:gd name="connsiteY33" fmla="*/ 1015663 h 1015663"/>
              <a:gd name="connsiteX34" fmla="*/ 4266361 w 10983856"/>
              <a:gd name="connsiteY34" fmla="*/ 1015663 h 1015663"/>
              <a:gd name="connsiteX35" fmla="*/ 3907940 w 10983856"/>
              <a:gd name="connsiteY35" fmla="*/ 1015663 h 1015663"/>
              <a:gd name="connsiteX36" fmla="*/ 3110166 w 10983856"/>
              <a:gd name="connsiteY36" fmla="*/ 1015663 h 1015663"/>
              <a:gd name="connsiteX37" fmla="*/ 2422229 w 10983856"/>
              <a:gd name="connsiteY37" fmla="*/ 1015663 h 1015663"/>
              <a:gd name="connsiteX38" fmla="*/ 1624454 w 10983856"/>
              <a:gd name="connsiteY38" fmla="*/ 1015663 h 1015663"/>
              <a:gd name="connsiteX39" fmla="*/ 936518 w 10983856"/>
              <a:gd name="connsiteY39" fmla="*/ 1015663 h 1015663"/>
              <a:gd name="connsiteX40" fmla="*/ 0 w 10983856"/>
              <a:gd name="connsiteY40" fmla="*/ 1015663 h 1015663"/>
              <a:gd name="connsiteX41" fmla="*/ 0 w 10983856"/>
              <a:gd name="connsiteY41" fmla="*/ 517988 h 1015663"/>
              <a:gd name="connsiteX42" fmla="*/ 0 w 10983856"/>
              <a:gd name="connsiteY42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983856" h="1015663" extrusionOk="0">
                <a:moveTo>
                  <a:pt x="0" y="0"/>
                </a:moveTo>
                <a:cubicBezTo>
                  <a:pt x="95867" y="-28872"/>
                  <a:pt x="150815" y="14767"/>
                  <a:pt x="248582" y="0"/>
                </a:cubicBezTo>
                <a:cubicBezTo>
                  <a:pt x="346349" y="-14767"/>
                  <a:pt x="488196" y="33901"/>
                  <a:pt x="607003" y="0"/>
                </a:cubicBezTo>
                <a:cubicBezTo>
                  <a:pt x="725810" y="-33901"/>
                  <a:pt x="1020711" y="49664"/>
                  <a:pt x="1404777" y="0"/>
                </a:cubicBezTo>
                <a:cubicBezTo>
                  <a:pt x="1788843" y="-49664"/>
                  <a:pt x="1741631" y="24975"/>
                  <a:pt x="1982875" y="0"/>
                </a:cubicBezTo>
                <a:cubicBezTo>
                  <a:pt x="2224119" y="-24975"/>
                  <a:pt x="2312266" y="66372"/>
                  <a:pt x="2560973" y="0"/>
                </a:cubicBezTo>
                <a:cubicBezTo>
                  <a:pt x="2809680" y="-66372"/>
                  <a:pt x="2809176" y="15565"/>
                  <a:pt x="2919393" y="0"/>
                </a:cubicBezTo>
                <a:cubicBezTo>
                  <a:pt x="3029610" y="-15565"/>
                  <a:pt x="3106962" y="3660"/>
                  <a:pt x="3167975" y="0"/>
                </a:cubicBezTo>
                <a:cubicBezTo>
                  <a:pt x="3228988" y="-3660"/>
                  <a:pt x="3362197" y="41877"/>
                  <a:pt x="3526396" y="0"/>
                </a:cubicBezTo>
                <a:cubicBezTo>
                  <a:pt x="3690595" y="-41877"/>
                  <a:pt x="3720483" y="33866"/>
                  <a:pt x="3884816" y="0"/>
                </a:cubicBezTo>
                <a:cubicBezTo>
                  <a:pt x="4049149" y="-33866"/>
                  <a:pt x="4227239" y="15016"/>
                  <a:pt x="4353076" y="0"/>
                </a:cubicBezTo>
                <a:cubicBezTo>
                  <a:pt x="4478913" y="-15016"/>
                  <a:pt x="4668225" y="28981"/>
                  <a:pt x="4931173" y="0"/>
                </a:cubicBezTo>
                <a:cubicBezTo>
                  <a:pt x="5194121" y="-28981"/>
                  <a:pt x="5394620" y="60015"/>
                  <a:pt x="5728948" y="0"/>
                </a:cubicBezTo>
                <a:cubicBezTo>
                  <a:pt x="6063276" y="-60015"/>
                  <a:pt x="6263728" y="91074"/>
                  <a:pt x="6526723" y="0"/>
                </a:cubicBezTo>
                <a:cubicBezTo>
                  <a:pt x="6789719" y="-91074"/>
                  <a:pt x="6973706" y="84197"/>
                  <a:pt x="7324498" y="0"/>
                </a:cubicBezTo>
                <a:cubicBezTo>
                  <a:pt x="7675290" y="-84197"/>
                  <a:pt x="7728247" y="5826"/>
                  <a:pt x="7902595" y="0"/>
                </a:cubicBezTo>
                <a:cubicBezTo>
                  <a:pt x="8076943" y="-5826"/>
                  <a:pt x="8258024" y="49863"/>
                  <a:pt x="8480693" y="0"/>
                </a:cubicBezTo>
                <a:cubicBezTo>
                  <a:pt x="8703362" y="-49863"/>
                  <a:pt x="8747323" y="41073"/>
                  <a:pt x="8839114" y="0"/>
                </a:cubicBezTo>
                <a:cubicBezTo>
                  <a:pt x="8930905" y="-41073"/>
                  <a:pt x="9347007" y="50909"/>
                  <a:pt x="9636888" y="0"/>
                </a:cubicBezTo>
                <a:cubicBezTo>
                  <a:pt x="9926769" y="-50909"/>
                  <a:pt x="10070375" y="33547"/>
                  <a:pt x="10324825" y="0"/>
                </a:cubicBezTo>
                <a:cubicBezTo>
                  <a:pt x="10579275" y="-33547"/>
                  <a:pt x="10828878" y="56916"/>
                  <a:pt x="10983856" y="0"/>
                </a:cubicBezTo>
                <a:cubicBezTo>
                  <a:pt x="11003603" y="117957"/>
                  <a:pt x="10938198" y="380662"/>
                  <a:pt x="10983856" y="497675"/>
                </a:cubicBezTo>
                <a:cubicBezTo>
                  <a:pt x="11029514" y="614689"/>
                  <a:pt x="10934552" y="876730"/>
                  <a:pt x="10983856" y="1015663"/>
                </a:cubicBezTo>
                <a:cubicBezTo>
                  <a:pt x="10747945" y="1038670"/>
                  <a:pt x="10451778" y="986062"/>
                  <a:pt x="10295920" y="1015663"/>
                </a:cubicBezTo>
                <a:cubicBezTo>
                  <a:pt x="10140062" y="1045264"/>
                  <a:pt x="9976648" y="1012553"/>
                  <a:pt x="9827661" y="1015663"/>
                </a:cubicBezTo>
                <a:cubicBezTo>
                  <a:pt x="9678674" y="1018773"/>
                  <a:pt x="9487980" y="959580"/>
                  <a:pt x="9359402" y="1015663"/>
                </a:cubicBezTo>
                <a:cubicBezTo>
                  <a:pt x="9230824" y="1071746"/>
                  <a:pt x="9143644" y="1004312"/>
                  <a:pt x="9000981" y="1015663"/>
                </a:cubicBezTo>
                <a:cubicBezTo>
                  <a:pt x="8858318" y="1027014"/>
                  <a:pt x="8435621" y="978411"/>
                  <a:pt x="8203206" y="1015663"/>
                </a:cubicBezTo>
                <a:cubicBezTo>
                  <a:pt x="7970791" y="1052915"/>
                  <a:pt x="7709978" y="987525"/>
                  <a:pt x="7515270" y="1015663"/>
                </a:cubicBezTo>
                <a:cubicBezTo>
                  <a:pt x="7320562" y="1043801"/>
                  <a:pt x="7196431" y="986269"/>
                  <a:pt x="7047011" y="1015663"/>
                </a:cubicBezTo>
                <a:cubicBezTo>
                  <a:pt x="6897591" y="1045057"/>
                  <a:pt x="6809700" y="973433"/>
                  <a:pt x="6578752" y="1015663"/>
                </a:cubicBezTo>
                <a:cubicBezTo>
                  <a:pt x="6347804" y="1057893"/>
                  <a:pt x="6259119" y="984357"/>
                  <a:pt x="6000654" y="1015663"/>
                </a:cubicBezTo>
                <a:cubicBezTo>
                  <a:pt x="5742189" y="1046969"/>
                  <a:pt x="5456880" y="936352"/>
                  <a:pt x="5202879" y="1015663"/>
                </a:cubicBezTo>
                <a:cubicBezTo>
                  <a:pt x="4948879" y="1094974"/>
                  <a:pt x="4989681" y="996653"/>
                  <a:pt x="4844459" y="1015663"/>
                </a:cubicBezTo>
                <a:cubicBezTo>
                  <a:pt x="4699237" y="1034673"/>
                  <a:pt x="4437039" y="949366"/>
                  <a:pt x="4266361" y="1015663"/>
                </a:cubicBezTo>
                <a:cubicBezTo>
                  <a:pt x="4095683" y="1081960"/>
                  <a:pt x="3995070" y="986785"/>
                  <a:pt x="3907940" y="1015663"/>
                </a:cubicBezTo>
                <a:cubicBezTo>
                  <a:pt x="3820810" y="1044541"/>
                  <a:pt x="3475147" y="932399"/>
                  <a:pt x="3110166" y="1015663"/>
                </a:cubicBezTo>
                <a:cubicBezTo>
                  <a:pt x="2745185" y="1098927"/>
                  <a:pt x="2615930" y="949694"/>
                  <a:pt x="2422229" y="1015663"/>
                </a:cubicBezTo>
                <a:cubicBezTo>
                  <a:pt x="2228528" y="1081632"/>
                  <a:pt x="1887553" y="988431"/>
                  <a:pt x="1624454" y="1015663"/>
                </a:cubicBezTo>
                <a:cubicBezTo>
                  <a:pt x="1361355" y="1042895"/>
                  <a:pt x="1197810" y="989698"/>
                  <a:pt x="936518" y="1015663"/>
                </a:cubicBezTo>
                <a:cubicBezTo>
                  <a:pt x="675226" y="1041628"/>
                  <a:pt x="404994" y="922447"/>
                  <a:pt x="0" y="1015663"/>
                </a:cubicBezTo>
                <a:cubicBezTo>
                  <a:pt x="-47204" y="780158"/>
                  <a:pt x="50245" y="659920"/>
                  <a:pt x="0" y="517988"/>
                </a:cubicBezTo>
                <a:cubicBezTo>
                  <a:pt x="-50245" y="376057"/>
                  <a:pt x="21910" y="21874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Vous pouvez extraire les dates de première, dernière ou prochaine action, pour un entrepreneur, en rapport avec une ODS spécifique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Il faudra paramétrer un filtre sur l’ODS concernée.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3F607F7-DBB6-DB3A-BE64-2A1838CF5AE8}"/>
              </a:ext>
            </a:extLst>
          </p:cNvPr>
          <p:cNvSpPr txBox="1"/>
          <p:nvPr/>
        </p:nvSpPr>
        <p:spPr>
          <a:xfrm>
            <a:off x="379468" y="3429000"/>
            <a:ext cx="112029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TABLEAUX LIBRES/ Ajout du « nom du créateur de l’entrepreneur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CE46FD6-37B8-C292-0349-FEFBAF0548FF}"/>
              </a:ext>
            </a:extLst>
          </p:cNvPr>
          <p:cNvSpPr txBox="1"/>
          <p:nvPr/>
        </p:nvSpPr>
        <p:spPr>
          <a:xfrm>
            <a:off x="379467" y="4275384"/>
            <a:ext cx="7294962" cy="707886"/>
          </a:xfrm>
          <a:custGeom>
            <a:avLst/>
            <a:gdLst>
              <a:gd name="connsiteX0" fmla="*/ 0 w 7294962"/>
              <a:gd name="connsiteY0" fmla="*/ 0 h 707886"/>
              <a:gd name="connsiteX1" fmla="*/ 342302 w 7294962"/>
              <a:gd name="connsiteY1" fmla="*/ 0 h 707886"/>
              <a:gd name="connsiteX2" fmla="*/ 757554 w 7294962"/>
              <a:gd name="connsiteY2" fmla="*/ 0 h 707886"/>
              <a:gd name="connsiteX3" fmla="*/ 1464604 w 7294962"/>
              <a:gd name="connsiteY3" fmla="*/ 0 h 707886"/>
              <a:gd name="connsiteX4" fmla="*/ 2025755 w 7294962"/>
              <a:gd name="connsiteY4" fmla="*/ 0 h 707886"/>
              <a:gd name="connsiteX5" fmla="*/ 2586906 w 7294962"/>
              <a:gd name="connsiteY5" fmla="*/ 0 h 707886"/>
              <a:gd name="connsiteX6" fmla="*/ 3002157 w 7294962"/>
              <a:gd name="connsiteY6" fmla="*/ 0 h 707886"/>
              <a:gd name="connsiteX7" fmla="*/ 3344460 w 7294962"/>
              <a:gd name="connsiteY7" fmla="*/ 0 h 707886"/>
              <a:gd name="connsiteX8" fmla="*/ 3759711 w 7294962"/>
              <a:gd name="connsiteY8" fmla="*/ 0 h 707886"/>
              <a:gd name="connsiteX9" fmla="*/ 4174963 w 7294962"/>
              <a:gd name="connsiteY9" fmla="*/ 0 h 707886"/>
              <a:gd name="connsiteX10" fmla="*/ 4663164 w 7294962"/>
              <a:gd name="connsiteY10" fmla="*/ 0 h 707886"/>
              <a:gd name="connsiteX11" fmla="*/ 5224315 w 7294962"/>
              <a:gd name="connsiteY11" fmla="*/ 0 h 707886"/>
              <a:gd name="connsiteX12" fmla="*/ 5931365 w 7294962"/>
              <a:gd name="connsiteY12" fmla="*/ 0 h 707886"/>
              <a:gd name="connsiteX13" fmla="*/ 6638415 w 7294962"/>
              <a:gd name="connsiteY13" fmla="*/ 0 h 707886"/>
              <a:gd name="connsiteX14" fmla="*/ 7294962 w 7294962"/>
              <a:gd name="connsiteY14" fmla="*/ 0 h 707886"/>
              <a:gd name="connsiteX15" fmla="*/ 7294962 w 7294962"/>
              <a:gd name="connsiteY15" fmla="*/ 353943 h 707886"/>
              <a:gd name="connsiteX16" fmla="*/ 7294962 w 7294962"/>
              <a:gd name="connsiteY16" fmla="*/ 707886 h 707886"/>
              <a:gd name="connsiteX17" fmla="*/ 6733811 w 7294962"/>
              <a:gd name="connsiteY17" fmla="*/ 707886 h 707886"/>
              <a:gd name="connsiteX18" fmla="*/ 6245610 w 7294962"/>
              <a:gd name="connsiteY18" fmla="*/ 707886 h 707886"/>
              <a:gd name="connsiteX19" fmla="*/ 5757408 w 7294962"/>
              <a:gd name="connsiteY19" fmla="*/ 707886 h 707886"/>
              <a:gd name="connsiteX20" fmla="*/ 5269207 w 7294962"/>
              <a:gd name="connsiteY20" fmla="*/ 707886 h 707886"/>
              <a:gd name="connsiteX21" fmla="*/ 4635107 w 7294962"/>
              <a:gd name="connsiteY21" fmla="*/ 707886 h 707886"/>
              <a:gd name="connsiteX22" fmla="*/ 4001006 w 7294962"/>
              <a:gd name="connsiteY22" fmla="*/ 707886 h 707886"/>
              <a:gd name="connsiteX23" fmla="*/ 3512805 w 7294962"/>
              <a:gd name="connsiteY23" fmla="*/ 707886 h 707886"/>
              <a:gd name="connsiteX24" fmla="*/ 3024603 w 7294962"/>
              <a:gd name="connsiteY24" fmla="*/ 707886 h 707886"/>
              <a:gd name="connsiteX25" fmla="*/ 2536402 w 7294962"/>
              <a:gd name="connsiteY25" fmla="*/ 707886 h 707886"/>
              <a:gd name="connsiteX26" fmla="*/ 2121150 w 7294962"/>
              <a:gd name="connsiteY26" fmla="*/ 707886 h 707886"/>
              <a:gd name="connsiteX27" fmla="*/ 1414100 w 7294962"/>
              <a:gd name="connsiteY27" fmla="*/ 707886 h 707886"/>
              <a:gd name="connsiteX28" fmla="*/ 780000 w 7294962"/>
              <a:gd name="connsiteY28" fmla="*/ 707886 h 707886"/>
              <a:gd name="connsiteX29" fmla="*/ 0 w 7294962"/>
              <a:gd name="connsiteY29" fmla="*/ 707886 h 707886"/>
              <a:gd name="connsiteX30" fmla="*/ 0 w 7294962"/>
              <a:gd name="connsiteY30" fmla="*/ 361022 h 707886"/>
              <a:gd name="connsiteX31" fmla="*/ 0 w 7294962"/>
              <a:gd name="connsiteY31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294962" h="707886" extrusionOk="0">
                <a:moveTo>
                  <a:pt x="0" y="0"/>
                </a:moveTo>
                <a:cubicBezTo>
                  <a:pt x="150304" y="-18680"/>
                  <a:pt x="216582" y="25888"/>
                  <a:pt x="342302" y="0"/>
                </a:cubicBezTo>
                <a:cubicBezTo>
                  <a:pt x="468022" y="-25888"/>
                  <a:pt x="618763" y="21145"/>
                  <a:pt x="757554" y="0"/>
                </a:cubicBezTo>
                <a:cubicBezTo>
                  <a:pt x="896345" y="-21145"/>
                  <a:pt x="1185367" y="30642"/>
                  <a:pt x="1464604" y="0"/>
                </a:cubicBezTo>
                <a:cubicBezTo>
                  <a:pt x="1743841" y="-30642"/>
                  <a:pt x="1900498" y="40653"/>
                  <a:pt x="2025755" y="0"/>
                </a:cubicBezTo>
                <a:cubicBezTo>
                  <a:pt x="2151012" y="-40653"/>
                  <a:pt x="2308921" y="23039"/>
                  <a:pt x="2586906" y="0"/>
                </a:cubicBezTo>
                <a:cubicBezTo>
                  <a:pt x="2864891" y="-23039"/>
                  <a:pt x="2878695" y="916"/>
                  <a:pt x="3002157" y="0"/>
                </a:cubicBezTo>
                <a:cubicBezTo>
                  <a:pt x="3125619" y="-916"/>
                  <a:pt x="3261226" y="37153"/>
                  <a:pt x="3344460" y="0"/>
                </a:cubicBezTo>
                <a:cubicBezTo>
                  <a:pt x="3427694" y="-37153"/>
                  <a:pt x="3649539" y="29365"/>
                  <a:pt x="3759711" y="0"/>
                </a:cubicBezTo>
                <a:cubicBezTo>
                  <a:pt x="3869883" y="-29365"/>
                  <a:pt x="4018239" y="46864"/>
                  <a:pt x="4174963" y="0"/>
                </a:cubicBezTo>
                <a:cubicBezTo>
                  <a:pt x="4331687" y="-46864"/>
                  <a:pt x="4538867" y="19855"/>
                  <a:pt x="4663164" y="0"/>
                </a:cubicBezTo>
                <a:cubicBezTo>
                  <a:pt x="4787461" y="-19855"/>
                  <a:pt x="5022443" y="66087"/>
                  <a:pt x="5224315" y="0"/>
                </a:cubicBezTo>
                <a:cubicBezTo>
                  <a:pt x="5426187" y="-66087"/>
                  <a:pt x="5744135" y="46950"/>
                  <a:pt x="5931365" y="0"/>
                </a:cubicBezTo>
                <a:cubicBezTo>
                  <a:pt x="6118595" y="-46950"/>
                  <a:pt x="6354567" y="21429"/>
                  <a:pt x="6638415" y="0"/>
                </a:cubicBezTo>
                <a:cubicBezTo>
                  <a:pt x="6922263" y="-21429"/>
                  <a:pt x="7053349" y="54992"/>
                  <a:pt x="7294962" y="0"/>
                </a:cubicBezTo>
                <a:cubicBezTo>
                  <a:pt x="7328019" y="148592"/>
                  <a:pt x="7260961" y="188214"/>
                  <a:pt x="7294962" y="353943"/>
                </a:cubicBezTo>
                <a:cubicBezTo>
                  <a:pt x="7328963" y="519672"/>
                  <a:pt x="7272282" y="595166"/>
                  <a:pt x="7294962" y="707886"/>
                </a:cubicBezTo>
                <a:cubicBezTo>
                  <a:pt x="7082692" y="715955"/>
                  <a:pt x="6959978" y="686391"/>
                  <a:pt x="6733811" y="707886"/>
                </a:cubicBezTo>
                <a:cubicBezTo>
                  <a:pt x="6507644" y="729381"/>
                  <a:pt x="6344979" y="655720"/>
                  <a:pt x="6245610" y="707886"/>
                </a:cubicBezTo>
                <a:cubicBezTo>
                  <a:pt x="6146241" y="760052"/>
                  <a:pt x="5877631" y="698490"/>
                  <a:pt x="5757408" y="707886"/>
                </a:cubicBezTo>
                <a:cubicBezTo>
                  <a:pt x="5637185" y="717282"/>
                  <a:pt x="5450346" y="686392"/>
                  <a:pt x="5269207" y="707886"/>
                </a:cubicBezTo>
                <a:cubicBezTo>
                  <a:pt x="5088068" y="729380"/>
                  <a:pt x="4888749" y="664553"/>
                  <a:pt x="4635107" y="707886"/>
                </a:cubicBezTo>
                <a:cubicBezTo>
                  <a:pt x="4381465" y="751219"/>
                  <a:pt x="4307819" y="701302"/>
                  <a:pt x="4001006" y="707886"/>
                </a:cubicBezTo>
                <a:cubicBezTo>
                  <a:pt x="3694193" y="714470"/>
                  <a:pt x="3714234" y="687942"/>
                  <a:pt x="3512805" y="707886"/>
                </a:cubicBezTo>
                <a:cubicBezTo>
                  <a:pt x="3311376" y="727830"/>
                  <a:pt x="3256150" y="699422"/>
                  <a:pt x="3024603" y="707886"/>
                </a:cubicBezTo>
                <a:cubicBezTo>
                  <a:pt x="2793056" y="716350"/>
                  <a:pt x="2771905" y="687630"/>
                  <a:pt x="2536402" y="707886"/>
                </a:cubicBezTo>
                <a:cubicBezTo>
                  <a:pt x="2300899" y="728142"/>
                  <a:pt x="2217900" y="666551"/>
                  <a:pt x="2121150" y="707886"/>
                </a:cubicBezTo>
                <a:cubicBezTo>
                  <a:pt x="2024400" y="749221"/>
                  <a:pt x="1661810" y="694253"/>
                  <a:pt x="1414100" y="707886"/>
                </a:cubicBezTo>
                <a:cubicBezTo>
                  <a:pt x="1166390" y="721519"/>
                  <a:pt x="1045828" y="676883"/>
                  <a:pt x="780000" y="707886"/>
                </a:cubicBezTo>
                <a:cubicBezTo>
                  <a:pt x="514172" y="738889"/>
                  <a:pt x="210649" y="704254"/>
                  <a:pt x="0" y="707886"/>
                </a:cubicBezTo>
                <a:cubicBezTo>
                  <a:pt x="-17582" y="632402"/>
                  <a:pt x="499" y="481201"/>
                  <a:pt x="0" y="361022"/>
                </a:cubicBezTo>
                <a:cubicBezTo>
                  <a:pt x="-499" y="240843"/>
                  <a:pt x="41861" y="9538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Possibilité d’afficher dans une extraction le nom du créateur de la fiche Entrepreneur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3EEEBF-EB4C-4202-D8CA-2F7310600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6485" y="4814384"/>
            <a:ext cx="2881830" cy="190597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DEDD9B6-098D-EFDF-9463-B827E2FBA657}"/>
              </a:ext>
            </a:extLst>
          </p:cNvPr>
          <p:cNvSpPr txBox="1"/>
          <p:nvPr/>
        </p:nvSpPr>
        <p:spPr>
          <a:xfrm>
            <a:off x="8236485" y="4460050"/>
            <a:ext cx="3126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Pilotage/ tableaux libres</a:t>
            </a:r>
          </a:p>
        </p:txBody>
      </p:sp>
    </p:spTree>
    <p:extLst>
      <p:ext uri="{BB962C8B-B14F-4D97-AF65-F5344CB8AC3E}">
        <p14:creationId xmlns:p14="http://schemas.microsoft.com/office/powerpoint/2010/main" val="238506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9" y="315745"/>
            <a:ext cx="11355402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MODULE FACTURATION/ DEV FONCTIONNALITE --------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9" y="1352206"/>
            <a:ext cx="4433343" cy="4154984"/>
          </a:xfrm>
          <a:custGeom>
            <a:avLst/>
            <a:gdLst>
              <a:gd name="connsiteX0" fmla="*/ 0 w 4433343"/>
              <a:gd name="connsiteY0" fmla="*/ 0 h 4154984"/>
              <a:gd name="connsiteX1" fmla="*/ 421168 w 4433343"/>
              <a:gd name="connsiteY1" fmla="*/ 0 h 4154984"/>
              <a:gd name="connsiteX2" fmla="*/ 886669 w 4433343"/>
              <a:gd name="connsiteY2" fmla="*/ 0 h 4154984"/>
              <a:gd name="connsiteX3" fmla="*/ 1529503 w 4433343"/>
              <a:gd name="connsiteY3" fmla="*/ 0 h 4154984"/>
              <a:gd name="connsiteX4" fmla="*/ 2083671 w 4433343"/>
              <a:gd name="connsiteY4" fmla="*/ 0 h 4154984"/>
              <a:gd name="connsiteX5" fmla="*/ 2637839 w 4433343"/>
              <a:gd name="connsiteY5" fmla="*/ 0 h 4154984"/>
              <a:gd name="connsiteX6" fmla="*/ 3103340 w 4433343"/>
              <a:gd name="connsiteY6" fmla="*/ 0 h 4154984"/>
              <a:gd name="connsiteX7" fmla="*/ 3524508 w 4433343"/>
              <a:gd name="connsiteY7" fmla="*/ 0 h 4154984"/>
              <a:gd name="connsiteX8" fmla="*/ 4433343 w 4433343"/>
              <a:gd name="connsiteY8" fmla="*/ 0 h 4154984"/>
              <a:gd name="connsiteX9" fmla="*/ 4433343 w 4433343"/>
              <a:gd name="connsiteY9" fmla="*/ 510469 h 4154984"/>
              <a:gd name="connsiteX10" fmla="*/ 4433343 w 4433343"/>
              <a:gd name="connsiteY10" fmla="*/ 1104039 h 4154984"/>
              <a:gd name="connsiteX11" fmla="*/ 4433343 w 4433343"/>
              <a:gd name="connsiteY11" fmla="*/ 1780707 h 4154984"/>
              <a:gd name="connsiteX12" fmla="*/ 4433343 w 4433343"/>
              <a:gd name="connsiteY12" fmla="*/ 2249627 h 4154984"/>
              <a:gd name="connsiteX13" fmla="*/ 4433343 w 4433343"/>
              <a:gd name="connsiteY13" fmla="*/ 2843196 h 4154984"/>
              <a:gd name="connsiteX14" fmla="*/ 4433343 w 4433343"/>
              <a:gd name="connsiteY14" fmla="*/ 3519865 h 4154984"/>
              <a:gd name="connsiteX15" fmla="*/ 4433343 w 4433343"/>
              <a:gd name="connsiteY15" fmla="*/ 4154984 h 4154984"/>
              <a:gd name="connsiteX16" fmla="*/ 3790508 w 4433343"/>
              <a:gd name="connsiteY16" fmla="*/ 4154984 h 4154984"/>
              <a:gd name="connsiteX17" fmla="*/ 3236340 w 4433343"/>
              <a:gd name="connsiteY17" fmla="*/ 4154984 h 4154984"/>
              <a:gd name="connsiteX18" fmla="*/ 2726506 w 4433343"/>
              <a:gd name="connsiteY18" fmla="*/ 4154984 h 4154984"/>
              <a:gd name="connsiteX19" fmla="*/ 2216672 w 4433343"/>
              <a:gd name="connsiteY19" fmla="*/ 4154984 h 4154984"/>
              <a:gd name="connsiteX20" fmla="*/ 1706837 w 4433343"/>
              <a:gd name="connsiteY20" fmla="*/ 4154984 h 4154984"/>
              <a:gd name="connsiteX21" fmla="*/ 1108336 w 4433343"/>
              <a:gd name="connsiteY21" fmla="*/ 4154984 h 4154984"/>
              <a:gd name="connsiteX22" fmla="*/ 509834 w 4433343"/>
              <a:gd name="connsiteY22" fmla="*/ 4154984 h 4154984"/>
              <a:gd name="connsiteX23" fmla="*/ 0 w 4433343"/>
              <a:gd name="connsiteY23" fmla="*/ 4154984 h 4154984"/>
              <a:gd name="connsiteX24" fmla="*/ 0 w 4433343"/>
              <a:gd name="connsiteY24" fmla="*/ 3602965 h 4154984"/>
              <a:gd name="connsiteX25" fmla="*/ 0 w 4433343"/>
              <a:gd name="connsiteY25" fmla="*/ 2926296 h 4154984"/>
              <a:gd name="connsiteX26" fmla="*/ 0 w 4433343"/>
              <a:gd name="connsiteY26" fmla="*/ 2457376 h 4154984"/>
              <a:gd name="connsiteX27" fmla="*/ 0 w 4433343"/>
              <a:gd name="connsiteY27" fmla="*/ 1946907 h 4154984"/>
              <a:gd name="connsiteX28" fmla="*/ 0 w 4433343"/>
              <a:gd name="connsiteY28" fmla="*/ 1436437 h 4154984"/>
              <a:gd name="connsiteX29" fmla="*/ 0 w 4433343"/>
              <a:gd name="connsiteY29" fmla="*/ 884418 h 4154984"/>
              <a:gd name="connsiteX30" fmla="*/ 0 w 4433343"/>
              <a:gd name="connsiteY30" fmla="*/ 0 h 4154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433343" h="4154984" extrusionOk="0">
                <a:moveTo>
                  <a:pt x="0" y="0"/>
                </a:moveTo>
                <a:cubicBezTo>
                  <a:pt x="86924" y="-39397"/>
                  <a:pt x="228204" y="3777"/>
                  <a:pt x="421168" y="0"/>
                </a:cubicBezTo>
                <a:cubicBezTo>
                  <a:pt x="614132" y="-3777"/>
                  <a:pt x="658322" y="51946"/>
                  <a:pt x="886669" y="0"/>
                </a:cubicBezTo>
                <a:cubicBezTo>
                  <a:pt x="1115016" y="-51946"/>
                  <a:pt x="1239420" y="46999"/>
                  <a:pt x="1529503" y="0"/>
                </a:cubicBezTo>
                <a:cubicBezTo>
                  <a:pt x="1819586" y="-46999"/>
                  <a:pt x="1942675" y="23803"/>
                  <a:pt x="2083671" y="0"/>
                </a:cubicBezTo>
                <a:cubicBezTo>
                  <a:pt x="2224667" y="-23803"/>
                  <a:pt x="2450645" y="48219"/>
                  <a:pt x="2637839" y="0"/>
                </a:cubicBezTo>
                <a:cubicBezTo>
                  <a:pt x="2825033" y="-48219"/>
                  <a:pt x="2881249" y="11617"/>
                  <a:pt x="3103340" y="0"/>
                </a:cubicBezTo>
                <a:cubicBezTo>
                  <a:pt x="3325431" y="-11617"/>
                  <a:pt x="3431477" y="6395"/>
                  <a:pt x="3524508" y="0"/>
                </a:cubicBezTo>
                <a:cubicBezTo>
                  <a:pt x="3617539" y="-6395"/>
                  <a:pt x="4146858" y="77330"/>
                  <a:pt x="4433343" y="0"/>
                </a:cubicBezTo>
                <a:cubicBezTo>
                  <a:pt x="4471128" y="237437"/>
                  <a:pt x="4404275" y="309455"/>
                  <a:pt x="4433343" y="510469"/>
                </a:cubicBezTo>
                <a:cubicBezTo>
                  <a:pt x="4462411" y="711483"/>
                  <a:pt x="4392312" y="849837"/>
                  <a:pt x="4433343" y="1104039"/>
                </a:cubicBezTo>
                <a:cubicBezTo>
                  <a:pt x="4474374" y="1358241"/>
                  <a:pt x="4418056" y="1598736"/>
                  <a:pt x="4433343" y="1780707"/>
                </a:cubicBezTo>
                <a:cubicBezTo>
                  <a:pt x="4448630" y="1962678"/>
                  <a:pt x="4417732" y="2137370"/>
                  <a:pt x="4433343" y="2249627"/>
                </a:cubicBezTo>
                <a:cubicBezTo>
                  <a:pt x="4448954" y="2361884"/>
                  <a:pt x="4380725" y="2608668"/>
                  <a:pt x="4433343" y="2843196"/>
                </a:cubicBezTo>
                <a:cubicBezTo>
                  <a:pt x="4485961" y="3077724"/>
                  <a:pt x="4430885" y="3345601"/>
                  <a:pt x="4433343" y="3519865"/>
                </a:cubicBezTo>
                <a:cubicBezTo>
                  <a:pt x="4435801" y="3694129"/>
                  <a:pt x="4406988" y="3901642"/>
                  <a:pt x="4433343" y="4154984"/>
                </a:cubicBezTo>
                <a:cubicBezTo>
                  <a:pt x="4300704" y="4217371"/>
                  <a:pt x="3952186" y="4107736"/>
                  <a:pt x="3790508" y="4154984"/>
                </a:cubicBezTo>
                <a:cubicBezTo>
                  <a:pt x="3628831" y="4202232"/>
                  <a:pt x="3366123" y="4151721"/>
                  <a:pt x="3236340" y="4154984"/>
                </a:cubicBezTo>
                <a:cubicBezTo>
                  <a:pt x="3106557" y="4158247"/>
                  <a:pt x="2859841" y="4138641"/>
                  <a:pt x="2726506" y="4154984"/>
                </a:cubicBezTo>
                <a:cubicBezTo>
                  <a:pt x="2593171" y="4171327"/>
                  <a:pt x="2405627" y="4105025"/>
                  <a:pt x="2216672" y="4154984"/>
                </a:cubicBezTo>
                <a:cubicBezTo>
                  <a:pt x="2027717" y="4204943"/>
                  <a:pt x="1834717" y="4148353"/>
                  <a:pt x="1706837" y="4154984"/>
                </a:cubicBezTo>
                <a:cubicBezTo>
                  <a:pt x="1578958" y="4161615"/>
                  <a:pt x="1258223" y="4105569"/>
                  <a:pt x="1108336" y="4154984"/>
                </a:cubicBezTo>
                <a:cubicBezTo>
                  <a:pt x="958449" y="4204399"/>
                  <a:pt x="690881" y="4143663"/>
                  <a:pt x="509834" y="4154984"/>
                </a:cubicBezTo>
                <a:cubicBezTo>
                  <a:pt x="328787" y="4166305"/>
                  <a:pt x="130820" y="4143392"/>
                  <a:pt x="0" y="4154984"/>
                </a:cubicBezTo>
                <a:cubicBezTo>
                  <a:pt x="-40530" y="3998980"/>
                  <a:pt x="13613" y="3792310"/>
                  <a:pt x="0" y="3602965"/>
                </a:cubicBezTo>
                <a:cubicBezTo>
                  <a:pt x="-13613" y="3413620"/>
                  <a:pt x="71869" y="3151245"/>
                  <a:pt x="0" y="2926296"/>
                </a:cubicBezTo>
                <a:cubicBezTo>
                  <a:pt x="-71869" y="2701347"/>
                  <a:pt x="479" y="2577733"/>
                  <a:pt x="0" y="2457376"/>
                </a:cubicBezTo>
                <a:cubicBezTo>
                  <a:pt x="-479" y="2337019"/>
                  <a:pt x="56551" y="2175737"/>
                  <a:pt x="0" y="1946907"/>
                </a:cubicBezTo>
                <a:cubicBezTo>
                  <a:pt x="-56551" y="1718077"/>
                  <a:pt x="1550" y="1541710"/>
                  <a:pt x="0" y="1436437"/>
                </a:cubicBezTo>
                <a:cubicBezTo>
                  <a:pt x="-1550" y="1331164"/>
                  <a:pt x="43586" y="1040548"/>
                  <a:pt x="0" y="884418"/>
                </a:cubicBezTo>
                <a:cubicBezTo>
                  <a:pt x="-43586" y="728288"/>
                  <a:pt x="12406" y="28819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paramétrer des informations remontant dans un modèle de facture</a:t>
            </a:r>
          </a:p>
          <a:p>
            <a:pPr algn="just"/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d’un nouveau référentiel Entité juridique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création d’une ou plusieurs entités juridiques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saisie du N°RCS, code NAF, </a:t>
            </a:r>
            <a:r>
              <a:rPr lang="fr-FR" sz="2000" dirty="0" err="1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siret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saisie de la forme juridique et du capital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saisie des coordonnées bancaires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(banque, adresse, IBAN, BIC..)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1DD7AC8-603D-7408-668B-BE4EB9D6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333" y="1746470"/>
            <a:ext cx="3302778" cy="499150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4985154-2830-5F80-19EA-C33B6B7520F6}"/>
              </a:ext>
            </a:extLst>
          </p:cNvPr>
          <p:cNvSpPr txBox="1"/>
          <p:nvPr/>
        </p:nvSpPr>
        <p:spPr>
          <a:xfrm>
            <a:off x="8252558" y="1090291"/>
            <a:ext cx="3830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Administration/ Référentiel/ Entité juridique/ partie haute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5E54BB4-3FB6-2638-CD51-1E4B50E27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051" y="2582990"/>
            <a:ext cx="2740677" cy="415498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4129DB3-FC0C-CF8D-472A-65136641175D}"/>
              </a:ext>
            </a:extLst>
          </p:cNvPr>
          <p:cNvSpPr txBox="1"/>
          <p:nvPr/>
        </p:nvSpPr>
        <p:spPr>
          <a:xfrm>
            <a:off x="5198018" y="1998215"/>
            <a:ext cx="3054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Administration/ Référentiel/ Entité juridique/ partie basse</a:t>
            </a:r>
          </a:p>
        </p:txBody>
      </p:sp>
    </p:spTree>
    <p:extLst>
      <p:ext uri="{BB962C8B-B14F-4D97-AF65-F5344CB8AC3E}">
        <p14:creationId xmlns:p14="http://schemas.microsoft.com/office/powerpoint/2010/main" val="268782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9" y="315745"/>
            <a:ext cx="11355402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MODULE FACTURATION/ DEV FONCTIONNALITE --------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9" y="1352206"/>
            <a:ext cx="7284073" cy="1508105"/>
          </a:xfrm>
          <a:custGeom>
            <a:avLst/>
            <a:gdLst>
              <a:gd name="connsiteX0" fmla="*/ 0 w 7284073"/>
              <a:gd name="connsiteY0" fmla="*/ 0 h 1508105"/>
              <a:gd name="connsiteX1" fmla="*/ 341791 w 7284073"/>
              <a:gd name="connsiteY1" fmla="*/ 0 h 1508105"/>
              <a:gd name="connsiteX2" fmla="*/ 756423 w 7284073"/>
              <a:gd name="connsiteY2" fmla="*/ 0 h 1508105"/>
              <a:gd name="connsiteX3" fmla="*/ 1462418 w 7284073"/>
              <a:gd name="connsiteY3" fmla="*/ 0 h 1508105"/>
              <a:gd name="connsiteX4" fmla="*/ 2022731 w 7284073"/>
              <a:gd name="connsiteY4" fmla="*/ 0 h 1508105"/>
              <a:gd name="connsiteX5" fmla="*/ 2583044 w 7284073"/>
              <a:gd name="connsiteY5" fmla="*/ 0 h 1508105"/>
              <a:gd name="connsiteX6" fmla="*/ 2997676 w 7284073"/>
              <a:gd name="connsiteY6" fmla="*/ 0 h 1508105"/>
              <a:gd name="connsiteX7" fmla="*/ 3339467 w 7284073"/>
              <a:gd name="connsiteY7" fmla="*/ 0 h 1508105"/>
              <a:gd name="connsiteX8" fmla="*/ 3754099 w 7284073"/>
              <a:gd name="connsiteY8" fmla="*/ 0 h 1508105"/>
              <a:gd name="connsiteX9" fmla="*/ 4168731 w 7284073"/>
              <a:gd name="connsiteY9" fmla="*/ 0 h 1508105"/>
              <a:gd name="connsiteX10" fmla="*/ 4656204 w 7284073"/>
              <a:gd name="connsiteY10" fmla="*/ 0 h 1508105"/>
              <a:gd name="connsiteX11" fmla="*/ 5216517 w 7284073"/>
              <a:gd name="connsiteY11" fmla="*/ 0 h 1508105"/>
              <a:gd name="connsiteX12" fmla="*/ 5922512 w 7284073"/>
              <a:gd name="connsiteY12" fmla="*/ 0 h 1508105"/>
              <a:gd name="connsiteX13" fmla="*/ 6628506 w 7284073"/>
              <a:gd name="connsiteY13" fmla="*/ 0 h 1508105"/>
              <a:gd name="connsiteX14" fmla="*/ 7284073 w 7284073"/>
              <a:gd name="connsiteY14" fmla="*/ 0 h 1508105"/>
              <a:gd name="connsiteX15" fmla="*/ 7284073 w 7284073"/>
              <a:gd name="connsiteY15" fmla="*/ 502702 h 1508105"/>
              <a:gd name="connsiteX16" fmla="*/ 7284073 w 7284073"/>
              <a:gd name="connsiteY16" fmla="*/ 1035565 h 1508105"/>
              <a:gd name="connsiteX17" fmla="*/ 7284073 w 7284073"/>
              <a:gd name="connsiteY17" fmla="*/ 1508105 h 1508105"/>
              <a:gd name="connsiteX18" fmla="*/ 6723760 w 7284073"/>
              <a:gd name="connsiteY18" fmla="*/ 1508105 h 1508105"/>
              <a:gd name="connsiteX19" fmla="*/ 6236287 w 7284073"/>
              <a:gd name="connsiteY19" fmla="*/ 1508105 h 1508105"/>
              <a:gd name="connsiteX20" fmla="*/ 5748815 w 7284073"/>
              <a:gd name="connsiteY20" fmla="*/ 1508105 h 1508105"/>
              <a:gd name="connsiteX21" fmla="*/ 5115660 w 7284073"/>
              <a:gd name="connsiteY21" fmla="*/ 1508105 h 1508105"/>
              <a:gd name="connsiteX22" fmla="*/ 4482506 w 7284073"/>
              <a:gd name="connsiteY22" fmla="*/ 1508105 h 1508105"/>
              <a:gd name="connsiteX23" fmla="*/ 3995034 w 7284073"/>
              <a:gd name="connsiteY23" fmla="*/ 1508105 h 1508105"/>
              <a:gd name="connsiteX24" fmla="*/ 3507561 w 7284073"/>
              <a:gd name="connsiteY24" fmla="*/ 1508105 h 1508105"/>
              <a:gd name="connsiteX25" fmla="*/ 3020089 w 7284073"/>
              <a:gd name="connsiteY25" fmla="*/ 1508105 h 1508105"/>
              <a:gd name="connsiteX26" fmla="*/ 2605457 w 7284073"/>
              <a:gd name="connsiteY26" fmla="*/ 1508105 h 1508105"/>
              <a:gd name="connsiteX27" fmla="*/ 1899462 w 7284073"/>
              <a:gd name="connsiteY27" fmla="*/ 1508105 h 1508105"/>
              <a:gd name="connsiteX28" fmla="*/ 1266308 w 7284073"/>
              <a:gd name="connsiteY28" fmla="*/ 1508105 h 1508105"/>
              <a:gd name="connsiteX29" fmla="*/ 778835 w 7284073"/>
              <a:gd name="connsiteY29" fmla="*/ 1508105 h 1508105"/>
              <a:gd name="connsiteX30" fmla="*/ 0 w 7284073"/>
              <a:gd name="connsiteY30" fmla="*/ 1508105 h 1508105"/>
              <a:gd name="connsiteX31" fmla="*/ 0 w 7284073"/>
              <a:gd name="connsiteY31" fmla="*/ 1005403 h 1508105"/>
              <a:gd name="connsiteX32" fmla="*/ 0 w 7284073"/>
              <a:gd name="connsiteY32" fmla="*/ 502702 h 1508105"/>
              <a:gd name="connsiteX33" fmla="*/ 0 w 7284073"/>
              <a:gd name="connsiteY33" fmla="*/ 0 h 150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284073" h="1508105" extrusionOk="0">
                <a:moveTo>
                  <a:pt x="0" y="0"/>
                </a:moveTo>
                <a:cubicBezTo>
                  <a:pt x="119840" y="-24662"/>
                  <a:pt x="271363" y="15763"/>
                  <a:pt x="341791" y="0"/>
                </a:cubicBezTo>
                <a:cubicBezTo>
                  <a:pt x="412219" y="-15763"/>
                  <a:pt x="606844" y="29283"/>
                  <a:pt x="756423" y="0"/>
                </a:cubicBezTo>
                <a:cubicBezTo>
                  <a:pt x="906002" y="-29283"/>
                  <a:pt x="1182710" y="35510"/>
                  <a:pt x="1462418" y="0"/>
                </a:cubicBezTo>
                <a:cubicBezTo>
                  <a:pt x="1742127" y="-35510"/>
                  <a:pt x="1781117" y="46143"/>
                  <a:pt x="2022731" y="0"/>
                </a:cubicBezTo>
                <a:cubicBezTo>
                  <a:pt x="2264345" y="-46143"/>
                  <a:pt x="2365246" y="6852"/>
                  <a:pt x="2583044" y="0"/>
                </a:cubicBezTo>
                <a:cubicBezTo>
                  <a:pt x="2800842" y="-6852"/>
                  <a:pt x="2811753" y="36953"/>
                  <a:pt x="2997676" y="0"/>
                </a:cubicBezTo>
                <a:cubicBezTo>
                  <a:pt x="3183599" y="-36953"/>
                  <a:pt x="3247966" y="15614"/>
                  <a:pt x="3339467" y="0"/>
                </a:cubicBezTo>
                <a:cubicBezTo>
                  <a:pt x="3430968" y="-15614"/>
                  <a:pt x="3650321" y="9813"/>
                  <a:pt x="3754099" y="0"/>
                </a:cubicBezTo>
                <a:cubicBezTo>
                  <a:pt x="3857877" y="-9813"/>
                  <a:pt x="4039083" y="7740"/>
                  <a:pt x="4168731" y="0"/>
                </a:cubicBezTo>
                <a:cubicBezTo>
                  <a:pt x="4298379" y="-7740"/>
                  <a:pt x="4547358" y="18955"/>
                  <a:pt x="4656204" y="0"/>
                </a:cubicBezTo>
                <a:cubicBezTo>
                  <a:pt x="4765050" y="-18955"/>
                  <a:pt x="4943921" y="61764"/>
                  <a:pt x="5216517" y="0"/>
                </a:cubicBezTo>
                <a:cubicBezTo>
                  <a:pt x="5489113" y="-61764"/>
                  <a:pt x="5611872" y="71522"/>
                  <a:pt x="5922512" y="0"/>
                </a:cubicBezTo>
                <a:cubicBezTo>
                  <a:pt x="6233153" y="-71522"/>
                  <a:pt x="6328411" y="75192"/>
                  <a:pt x="6628506" y="0"/>
                </a:cubicBezTo>
                <a:cubicBezTo>
                  <a:pt x="6928601" y="-75192"/>
                  <a:pt x="7126569" y="29168"/>
                  <a:pt x="7284073" y="0"/>
                </a:cubicBezTo>
                <a:cubicBezTo>
                  <a:pt x="7343953" y="184071"/>
                  <a:pt x="7225889" y="371767"/>
                  <a:pt x="7284073" y="502702"/>
                </a:cubicBezTo>
                <a:cubicBezTo>
                  <a:pt x="7342257" y="633637"/>
                  <a:pt x="7251461" y="847676"/>
                  <a:pt x="7284073" y="1035565"/>
                </a:cubicBezTo>
                <a:cubicBezTo>
                  <a:pt x="7316685" y="1223454"/>
                  <a:pt x="7278441" y="1289673"/>
                  <a:pt x="7284073" y="1508105"/>
                </a:cubicBezTo>
                <a:cubicBezTo>
                  <a:pt x="7091322" y="1551569"/>
                  <a:pt x="6838443" y="1498015"/>
                  <a:pt x="6723760" y="1508105"/>
                </a:cubicBezTo>
                <a:cubicBezTo>
                  <a:pt x="6609077" y="1518195"/>
                  <a:pt x="6433545" y="1487652"/>
                  <a:pt x="6236287" y="1508105"/>
                </a:cubicBezTo>
                <a:cubicBezTo>
                  <a:pt x="6039029" y="1528558"/>
                  <a:pt x="5919492" y="1482242"/>
                  <a:pt x="5748815" y="1508105"/>
                </a:cubicBezTo>
                <a:cubicBezTo>
                  <a:pt x="5578138" y="1533968"/>
                  <a:pt x="5320662" y="1496537"/>
                  <a:pt x="5115660" y="1508105"/>
                </a:cubicBezTo>
                <a:cubicBezTo>
                  <a:pt x="4910658" y="1519673"/>
                  <a:pt x="4641483" y="1447148"/>
                  <a:pt x="4482506" y="1508105"/>
                </a:cubicBezTo>
                <a:cubicBezTo>
                  <a:pt x="4323529" y="1569062"/>
                  <a:pt x="4114174" y="1449639"/>
                  <a:pt x="3995034" y="1508105"/>
                </a:cubicBezTo>
                <a:cubicBezTo>
                  <a:pt x="3875894" y="1566571"/>
                  <a:pt x="3663878" y="1450114"/>
                  <a:pt x="3507561" y="1508105"/>
                </a:cubicBezTo>
                <a:cubicBezTo>
                  <a:pt x="3351244" y="1566096"/>
                  <a:pt x="3221490" y="1475023"/>
                  <a:pt x="3020089" y="1508105"/>
                </a:cubicBezTo>
                <a:cubicBezTo>
                  <a:pt x="2818688" y="1541187"/>
                  <a:pt x="2793887" y="1499128"/>
                  <a:pt x="2605457" y="1508105"/>
                </a:cubicBezTo>
                <a:cubicBezTo>
                  <a:pt x="2417027" y="1517082"/>
                  <a:pt x="2078734" y="1439922"/>
                  <a:pt x="1899462" y="1508105"/>
                </a:cubicBezTo>
                <a:cubicBezTo>
                  <a:pt x="1720190" y="1576288"/>
                  <a:pt x="1398927" y="1496345"/>
                  <a:pt x="1266308" y="1508105"/>
                </a:cubicBezTo>
                <a:cubicBezTo>
                  <a:pt x="1133689" y="1519865"/>
                  <a:pt x="1000344" y="1458056"/>
                  <a:pt x="778835" y="1508105"/>
                </a:cubicBezTo>
                <a:cubicBezTo>
                  <a:pt x="557326" y="1558154"/>
                  <a:pt x="289456" y="1452295"/>
                  <a:pt x="0" y="1508105"/>
                </a:cubicBezTo>
                <a:cubicBezTo>
                  <a:pt x="-35207" y="1381273"/>
                  <a:pt x="4628" y="1187732"/>
                  <a:pt x="0" y="1005403"/>
                </a:cubicBezTo>
                <a:cubicBezTo>
                  <a:pt x="-4628" y="823074"/>
                  <a:pt x="6625" y="732097"/>
                  <a:pt x="0" y="502702"/>
                </a:cubicBezTo>
                <a:cubicBezTo>
                  <a:pt x="-6625" y="273307"/>
                  <a:pt x="59710" y="117934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paramétrer des informations remontant dans un modèle de facture</a:t>
            </a:r>
          </a:p>
          <a:p>
            <a:pPr algn="just"/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000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Fiche Ressource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intégration champ Mandataire de groupement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4985154-2830-5F80-19EA-C33B6B7520F6}"/>
              </a:ext>
            </a:extLst>
          </p:cNvPr>
          <p:cNvSpPr txBox="1"/>
          <p:nvPr/>
        </p:nvSpPr>
        <p:spPr>
          <a:xfrm>
            <a:off x="549773" y="2790746"/>
            <a:ext cx="3054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Gestion/ Ressource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65CE879-FFC9-DB7F-BE48-0486F4DDE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73" y="3161956"/>
            <a:ext cx="6275572" cy="354358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923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9" y="315745"/>
            <a:ext cx="111267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MODULE FACTURATION/ DEV FONCTIONNALITE --------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448294" y="1358530"/>
            <a:ext cx="11057905" cy="1323439"/>
          </a:xfrm>
          <a:custGeom>
            <a:avLst/>
            <a:gdLst>
              <a:gd name="connsiteX0" fmla="*/ 0 w 11057905"/>
              <a:gd name="connsiteY0" fmla="*/ 0 h 1323439"/>
              <a:gd name="connsiteX1" fmla="*/ 250258 w 11057905"/>
              <a:gd name="connsiteY1" fmla="*/ 0 h 1323439"/>
              <a:gd name="connsiteX2" fmla="*/ 611095 w 11057905"/>
              <a:gd name="connsiteY2" fmla="*/ 0 h 1323439"/>
              <a:gd name="connsiteX3" fmla="*/ 1414248 w 11057905"/>
              <a:gd name="connsiteY3" fmla="*/ 0 h 1323439"/>
              <a:gd name="connsiteX4" fmla="*/ 1996243 w 11057905"/>
              <a:gd name="connsiteY4" fmla="*/ 0 h 1323439"/>
              <a:gd name="connsiteX5" fmla="*/ 2578238 w 11057905"/>
              <a:gd name="connsiteY5" fmla="*/ 0 h 1323439"/>
              <a:gd name="connsiteX6" fmla="*/ 2939075 w 11057905"/>
              <a:gd name="connsiteY6" fmla="*/ 0 h 1323439"/>
              <a:gd name="connsiteX7" fmla="*/ 3189333 w 11057905"/>
              <a:gd name="connsiteY7" fmla="*/ 0 h 1323439"/>
              <a:gd name="connsiteX8" fmla="*/ 3550169 w 11057905"/>
              <a:gd name="connsiteY8" fmla="*/ 0 h 1323439"/>
              <a:gd name="connsiteX9" fmla="*/ 3911006 w 11057905"/>
              <a:gd name="connsiteY9" fmla="*/ 0 h 1323439"/>
              <a:gd name="connsiteX10" fmla="*/ 4382422 w 11057905"/>
              <a:gd name="connsiteY10" fmla="*/ 0 h 1323439"/>
              <a:gd name="connsiteX11" fmla="*/ 4964417 w 11057905"/>
              <a:gd name="connsiteY11" fmla="*/ 0 h 1323439"/>
              <a:gd name="connsiteX12" fmla="*/ 5767570 w 11057905"/>
              <a:gd name="connsiteY12" fmla="*/ 0 h 1323439"/>
              <a:gd name="connsiteX13" fmla="*/ 6570724 w 11057905"/>
              <a:gd name="connsiteY13" fmla="*/ 0 h 1323439"/>
              <a:gd name="connsiteX14" fmla="*/ 7373877 w 11057905"/>
              <a:gd name="connsiteY14" fmla="*/ 0 h 1323439"/>
              <a:gd name="connsiteX15" fmla="*/ 7955872 w 11057905"/>
              <a:gd name="connsiteY15" fmla="*/ 0 h 1323439"/>
              <a:gd name="connsiteX16" fmla="*/ 8537867 w 11057905"/>
              <a:gd name="connsiteY16" fmla="*/ 0 h 1323439"/>
              <a:gd name="connsiteX17" fmla="*/ 8898704 w 11057905"/>
              <a:gd name="connsiteY17" fmla="*/ 0 h 1323439"/>
              <a:gd name="connsiteX18" fmla="*/ 9701857 w 11057905"/>
              <a:gd name="connsiteY18" fmla="*/ 0 h 1323439"/>
              <a:gd name="connsiteX19" fmla="*/ 10394431 w 11057905"/>
              <a:gd name="connsiteY19" fmla="*/ 0 h 1323439"/>
              <a:gd name="connsiteX20" fmla="*/ 11057905 w 11057905"/>
              <a:gd name="connsiteY20" fmla="*/ 0 h 1323439"/>
              <a:gd name="connsiteX21" fmla="*/ 11057905 w 11057905"/>
              <a:gd name="connsiteY21" fmla="*/ 427912 h 1323439"/>
              <a:gd name="connsiteX22" fmla="*/ 11057905 w 11057905"/>
              <a:gd name="connsiteY22" fmla="*/ 882293 h 1323439"/>
              <a:gd name="connsiteX23" fmla="*/ 11057905 w 11057905"/>
              <a:gd name="connsiteY23" fmla="*/ 1323439 h 1323439"/>
              <a:gd name="connsiteX24" fmla="*/ 10475910 w 11057905"/>
              <a:gd name="connsiteY24" fmla="*/ 1323439 h 1323439"/>
              <a:gd name="connsiteX25" fmla="*/ 10004494 w 11057905"/>
              <a:gd name="connsiteY25" fmla="*/ 1323439 h 1323439"/>
              <a:gd name="connsiteX26" fmla="*/ 9643657 w 11057905"/>
              <a:gd name="connsiteY26" fmla="*/ 1323439 h 1323439"/>
              <a:gd name="connsiteX27" fmla="*/ 8840504 w 11057905"/>
              <a:gd name="connsiteY27" fmla="*/ 1323439 h 1323439"/>
              <a:gd name="connsiteX28" fmla="*/ 8147930 w 11057905"/>
              <a:gd name="connsiteY28" fmla="*/ 1323439 h 1323439"/>
              <a:gd name="connsiteX29" fmla="*/ 7676514 w 11057905"/>
              <a:gd name="connsiteY29" fmla="*/ 1323439 h 1323439"/>
              <a:gd name="connsiteX30" fmla="*/ 7205098 w 11057905"/>
              <a:gd name="connsiteY30" fmla="*/ 1323439 h 1323439"/>
              <a:gd name="connsiteX31" fmla="*/ 6623103 w 11057905"/>
              <a:gd name="connsiteY31" fmla="*/ 1323439 h 1323439"/>
              <a:gd name="connsiteX32" fmla="*/ 5819950 w 11057905"/>
              <a:gd name="connsiteY32" fmla="*/ 1323439 h 1323439"/>
              <a:gd name="connsiteX33" fmla="*/ 5459113 w 11057905"/>
              <a:gd name="connsiteY33" fmla="*/ 1323439 h 1323439"/>
              <a:gd name="connsiteX34" fmla="*/ 4877118 w 11057905"/>
              <a:gd name="connsiteY34" fmla="*/ 1323439 h 1323439"/>
              <a:gd name="connsiteX35" fmla="*/ 4516281 w 11057905"/>
              <a:gd name="connsiteY35" fmla="*/ 1323439 h 1323439"/>
              <a:gd name="connsiteX36" fmla="*/ 3713128 w 11057905"/>
              <a:gd name="connsiteY36" fmla="*/ 1323439 h 1323439"/>
              <a:gd name="connsiteX37" fmla="*/ 3020554 w 11057905"/>
              <a:gd name="connsiteY37" fmla="*/ 1323439 h 1323439"/>
              <a:gd name="connsiteX38" fmla="*/ 2217401 w 11057905"/>
              <a:gd name="connsiteY38" fmla="*/ 1323439 h 1323439"/>
              <a:gd name="connsiteX39" fmla="*/ 1524827 w 11057905"/>
              <a:gd name="connsiteY39" fmla="*/ 1323439 h 1323439"/>
              <a:gd name="connsiteX40" fmla="*/ 1053411 w 11057905"/>
              <a:gd name="connsiteY40" fmla="*/ 1323439 h 1323439"/>
              <a:gd name="connsiteX41" fmla="*/ 581995 w 11057905"/>
              <a:gd name="connsiteY41" fmla="*/ 1323439 h 1323439"/>
              <a:gd name="connsiteX42" fmla="*/ 0 w 11057905"/>
              <a:gd name="connsiteY42" fmla="*/ 1323439 h 1323439"/>
              <a:gd name="connsiteX43" fmla="*/ 0 w 11057905"/>
              <a:gd name="connsiteY43" fmla="*/ 855824 h 1323439"/>
              <a:gd name="connsiteX44" fmla="*/ 0 w 11057905"/>
              <a:gd name="connsiteY44" fmla="*/ 441146 h 1323439"/>
              <a:gd name="connsiteX45" fmla="*/ 0 w 11057905"/>
              <a:gd name="connsiteY45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057905" h="1323439" extrusionOk="0">
                <a:moveTo>
                  <a:pt x="0" y="0"/>
                </a:moveTo>
                <a:cubicBezTo>
                  <a:pt x="89834" y="-403"/>
                  <a:pt x="177292" y="3397"/>
                  <a:pt x="250258" y="0"/>
                </a:cubicBezTo>
                <a:cubicBezTo>
                  <a:pt x="323224" y="-3397"/>
                  <a:pt x="446198" y="20920"/>
                  <a:pt x="611095" y="0"/>
                </a:cubicBezTo>
                <a:cubicBezTo>
                  <a:pt x="775992" y="-20920"/>
                  <a:pt x="1071901" y="92278"/>
                  <a:pt x="1414248" y="0"/>
                </a:cubicBezTo>
                <a:cubicBezTo>
                  <a:pt x="1756595" y="-92278"/>
                  <a:pt x="1791100" y="617"/>
                  <a:pt x="1996243" y="0"/>
                </a:cubicBezTo>
                <a:cubicBezTo>
                  <a:pt x="2201387" y="-617"/>
                  <a:pt x="2320595" y="10038"/>
                  <a:pt x="2578238" y="0"/>
                </a:cubicBezTo>
                <a:cubicBezTo>
                  <a:pt x="2835882" y="-10038"/>
                  <a:pt x="2770098" y="16302"/>
                  <a:pt x="2939075" y="0"/>
                </a:cubicBezTo>
                <a:cubicBezTo>
                  <a:pt x="3108052" y="-16302"/>
                  <a:pt x="3081362" y="29142"/>
                  <a:pt x="3189333" y="0"/>
                </a:cubicBezTo>
                <a:cubicBezTo>
                  <a:pt x="3297304" y="-29142"/>
                  <a:pt x="3468245" y="19603"/>
                  <a:pt x="3550169" y="0"/>
                </a:cubicBezTo>
                <a:cubicBezTo>
                  <a:pt x="3632093" y="-19603"/>
                  <a:pt x="3734002" y="18666"/>
                  <a:pt x="3911006" y="0"/>
                </a:cubicBezTo>
                <a:cubicBezTo>
                  <a:pt x="4088010" y="-18666"/>
                  <a:pt x="4202933" y="2756"/>
                  <a:pt x="4382422" y="0"/>
                </a:cubicBezTo>
                <a:cubicBezTo>
                  <a:pt x="4561911" y="-2756"/>
                  <a:pt x="4703166" y="35295"/>
                  <a:pt x="4964417" y="0"/>
                </a:cubicBezTo>
                <a:cubicBezTo>
                  <a:pt x="5225668" y="-35295"/>
                  <a:pt x="5466923" y="78735"/>
                  <a:pt x="5767570" y="0"/>
                </a:cubicBezTo>
                <a:cubicBezTo>
                  <a:pt x="6068217" y="-78735"/>
                  <a:pt x="6330918" y="56285"/>
                  <a:pt x="6570724" y="0"/>
                </a:cubicBezTo>
                <a:cubicBezTo>
                  <a:pt x="6810530" y="-56285"/>
                  <a:pt x="7071724" y="81387"/>
                  <a:pt x="7373877" y="0"/>
                </a:cubicBezTo>
                <a:cubicBezTo>
                  <a:pt x="7676030" y="-81387"/>
                  <a:pt x="7806517" y="4871"/>
                  <a:pt x="7955872" y="0"/>
                </a:cubicBezTo>
                <a:cubicBezTo>
                  <a:pt x="8105228" y="-4871"/>
                  <a:pt x="8337062" y="26010"/>
                  <a:pt x="8537867" y="0"/>
                </a:cubicBezTo>
                <a:cubicBezTo>
                  <a:pt x="8738673" y="-26010"/>
                  <a:pt x="8753338" y="11878"/>
                  <a:pt x="8898704" y="0"/>
                </a:cubicBezTo>
                <a:cubicBezTo>
                  <a:pt x="9044070" y="-11878"/>
                  <a:pt x="9415674" y="87936"/>
                  <a:pt x="9701857" y="0"/>
                </a:cubicBezTo>
                <a:cubicBezTo>
                  <a:pt x="9988040" y="-87936"/>
                  <a:pt x="10151248" y="76127"/>
                  <a:pt x="10394431" y="0"/>
                </a:cubicBezTo>
                <a:cubicBezTo>
                  <a:pt x="10637614" y="-76127"/>
                  <a:pt x="10749158" y="43626"/>
                  <a:pt x="11057905" y="0"/>
                </a:cubicBezTo>
                <a:cubicBezTo>
                  <a:pt x="11068227" y="154385"/>
                  <a:pt x="11009642" y="269026"/>
                  <a:pt x="11057905" y="427912"/>
                </a:cubicBezTo>
                <a:cubicBezTo>
                  <a:pt x="11106168" y="586798"/>
                  <a:pt x="11017092" y="787969"/>
                  <a:pt x="11057905" y="882293"/>
                </a:cubicBezTo>
                <a:cubicBezTo>
                  <a:pt x="11098718" y="976617"/>
                  <a:pt x="11042080" y="1181140"/>
                  <a:pt x="11057905" y="1323439"/>
                </a:cubicBezTo>
                <a:cubicBezTo>
                  <a:pt x="10823856" y="1339125"/>
                  <a:pt x="10719783" y="1261701"/>
                  <a:pt x="10475910" y="1323439"/>
                </a:cubicBezTo>
                <a:cubicBezTo>
                  <a:pt x="10232038" y="1385177"/>
                  <a:pt x="10197152" y="1277129"/>
                  <a:pt x="10004494" y="1323439"/>
                </a:cubicBezTo>
                <a:cubicBezTo>
                  <a:pt x="9811836" y="1369749"/>
                  <a:pt x="9758774" y="1299338"/>
                  <a:pt x="9643657" y="1323439"/>
                </a:cubicBezTo>
                <a:cubicBezTo>
                  <a:pt x="9528540" y="1347540"/>
                  <a:pt x="9223429" y="1265245"/>
                  <a:pt x="8840504" y="1323439"/>
                </a:cubicBezTo>
                <a:cubicBezTo>
                  <a:pt x="8457579" y="1381633"/>
                  <a:pt x="8478422" y="1282311"/>
                  <a:pt x="8147930" y="1323439"/>
                </a:cubicBezTo>
                <a:cubicBezTo>
                  <a:pt x="7817438" y="1364567"/>
                  <a:pt x="7907908" y="1276242"/>
                  <a:pt x="7676514" y="1323439"/>
                </a:cubicBezTo>
                <a:cubicBezTo>
                  <a:pt x="7445120" y="1370636"/>
                  <a:pt x="7383695" y="1285693"/>
                  <a:pt x="7205098" y="1323439"/>
                </a:cubicBezTo>
                <a:cubicBezTo>
                  <a:pt x="7026501" y="1361185"/>
                  <a:pt x="6844408" y="1272362"/>
                  <a:pt x="6623103" y="1323439"/>
                </a:cubicBezTo>
                <a:cubicBezTo>
                  <a:pt x="6401799" y="1374516"/>
                  <a:pt x="6177859" y="1318696"/>
                  <a:pt x="5819950" y="1323439"/>
                </a:cubicBezTo>
                <a:cubicBezTo>
                  <a:pt x="5462041" y="1328182"/>
                  <a:pt x="5596953" y="1291499"/>
                  <a:pt x="5459113" y="1323439"/>
                </a:cubicBezTo>
                <a:cubicBezTo>
                  <a:pt x="5321273" y="1355379"/>
                  <a:pt x="5052935" y="1288873"/>
                  <a:pt x="4877118" y="1323439"/>
                </a:cubicBezTo>
                <a:cubicBezTo>
                  <a:pt x="4701301" y="1358005"/>
                  <a:pt x="4612517" y="1318002"/>
                  <a:pt x="4516281" y="1323439"/>
                </a:cubicBezTo>
                <a:cubicBezTo>
                  <a:pt x="4420045" y="1328876"/>
                  <a:pt x="3942378" y="1236538"/>
                  <a:pt x="3713128" y="1323439"/>
                </a:cubicBezTo>
                <a:cubicBezTo>
                  <a:pt x="3483878" y="1410340"/>
                  <a:pt x="3299583" y="1283947"/>
                  <a:pt x="3020554" y="1323439"/>
                </a:cubicBezTo>
                <a:cubicBezTo>
                  <a:pt x="2741525" y="1362931"/>
                  <a:pt x="2506752" y="1261682"/>
                  <a:pt x="2217401" y="1323439"/>
                </a:cubicBezTo>
                <a:cubicBezTo>
                  <a:pt x="1928050" y="1385196"/>
                  <a:pt x="1806996" y="1264948"/>
                  <a:pt x="1524827" y="1323439"/>
                </a:cubicBezTo>
                <a:cubicBezTo>
                  <a:pt x="1242658" y="1381930"/>
                  <a:pt x="1156586" y="1297778"/>
                  <a:pt x="1053411" y="1323439"/>
                </a:cubicBezTo>
                <a:cubicBezTo>
                  <a:pt x="950236" y="1349100"/>
                  <a:pt x="766401" y="1277869"/>
                  <a:pt x="581995" y="1323439"/>
                </a:cubicBezTo>
                <a:cubicBezTo>
                  <a:pt x="397589" y="1369009"/>
                  <a:pt x="285990" y="1296289"/>
                  <a:pt x="0" y="1323439"/>
                </a:cubicBezTo>
                <a:cubicBezTo>
                  <a:pt x="-27290" y="1126195"/>
                  <a:pt x="14360" y="995864"/>
                  <a:pt x="0" y="855824"/>
                </a:cubicBezTo>
                <a:cubicBezTo>
                  <a:pt x="-14360" y="715785"/>
                  <a:pt x="33834" y="535163"/>
                  <a:pt x="0" y="441146"/>
                </a:cubicBezTo>
                <a:cubicBezTo>
                  <a:pt x="-33834" y="347129"/>
                  <a:pt x="5424" y="105210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Intégration des éléments dans la facture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sz="20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Chronologie de facture multiples, par antenne ou groupement d’antenne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Il s’agit de paramétrer pour chaque Site l’Entité juridique auquel il est relié.</a:t>
            </a:r>
            <a:endParaRPr lang="fr-FR" sz="16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D7A648-7291-3060-E877-88CD7488F0A4}"/>
              </a:ext>
            </a:extLst>
          </p:cNvPr>
          <p:cNvSpPr txBox="1"/>
          <p:nvPr/>
        </p:nvSpPr>
        <p:spPr>
          <a:xfrm>
            <a:off x="829032" y="2999498"/>
            <a:ext cx="1714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Administration/ Référentiel/ Site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FBC3AAF-E9DB-76C0-065A-2BA1D2E4A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812" y="2999498"/>
            <a:ext cx="3768524" cy="37931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2C6B0D3-BF45-AE01-3F46-310950883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545" y="2719508"/>
            <a:ext cx="2939643" cy="41384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183340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</TotalTime>
  <Words>1159</Words>
  <Application>Microsoft Office PowerPoint</Application>
  <PresentationFormat>Grand écran</PresentationFormat>
  <Paragraphs>129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ITC Avant Garde Std Bk</vt:lpstr>
      <vt:lpstr>Wingdings</vt:lpstr>
      <vt:lpstr>Thème Office</vt:lpstr>
      <vt:lpstr>RDV JUNGO Actualités - Utilisation Optimisation - Evolution</vt:lpstr>
      <vt:lpstr>Présentation PowerPoint</vt:lpstr>
      <vt:lpstr>|NOUVEAUTES LIVREES| PARAMETRAGE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|NOUVEAUTES LIVREES| UTILISATION JUNGO</vt:lpstr>
      <vt:lpstr>Présentation PowerPoint</vt:lpstr>
      <vt:lpstr>Présentation PowerPoint</vt:lpstr>
      <vt:lpstr>Présentation PowerPoint</vt:lpstr>
      <vt:lpstr>|NOUVEAUTES A VENIR| pour le 31 OCT.</vt:lpstr>
      <vt:lpstr>Présentation PowerPoint</vt:lpstr>
      <vt:lpstr>Présentation PowerPoint</vt:lpstr>
      <vt:lpstr>|A SAVOIR| Bonnes pratiques</vt:lpstr>
      <vt:lpstr>Présentation PowerPoint</vt:lpstr>
      <vt:lpstr>|A DISCUTER - VALIDER| Modifications à valider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Alexandra Guitton</cp:lastModifiedBy>
  <cp:revision>208</cp:revision>
  <dcterms:created xsi:type="dcterms:W3CDTF">2020-06-25T16:47:11Z</dcterms:created>
  <dcterms:modified xsi:type="dcterms:W3CDTF">2022-10-28T14:06:19Z</dcterms:modified>
</cp:coreProperties>
</file>